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4765"/>
            <a:ext cx="9144000" cy="424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1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4502"/>
            <a:ext cx="9144000" cy="436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43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0103"/>
            <a:ext cx="9144000" cy="443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20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4</cp:revision>
  <dcterms:created xsi:type="dcterms:W3CDTF">2023-01-15T19:42:34Z</dcterms:created>
  <dcterms:modified xsi:type="dcterms:W3CDTF">2023-01-15T20:35:46Z</dcterms:modified>
</cp:coreProperties>
</file>