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37"/>
  </p:notesMasterIdLst>
  <p:sldIdLst>
    <p:sldId id="256" r:id="rId2"/>
    <p:sldId id="257" r:id="rId3"/>
    <p:sldId id="271" r:id="rId4"/>
    <p:sldId id="260" r:id="rId5"/>
    <p:sldId id="258" r:id="rId6"/>
    <p:sldId id="261" r:id="rId7"/>
    <p:sldId id="263" r:id="rId8"/>
    <p:sldId id="259" r:id="rId9"/>
    <p:sldId id="262" r:id="rId10"/>
    <p:sldId id="264" r:id="rId11"/>
    <p:sldId id="265" r:id="rId12"/>
    <p:sldId id="266" r:id="rId13"/>
    <p:sldId id="267" r:id="rId14"/>
    <p:sldId id="269" r:id="rId15"/>
    <p:sldId id="268" r:id="rId16"/>
    <p:sldId id="272" r:id="rId17"/>
    <p:sldId id="274" r:id="rId18"/>
    <p:sldId id="273" r:id="rId19"/>
    <p:sldId id="276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88" r:id="rId34"/>
    <p:sldId id="312" r:id="rId35"/>
    <p:sldId id="270" r:id="rId36"/>
  </p:sldIdLst>
  <p:sldSz cx="9144000" cy="5143500" type="screen16x9"/>
  <p:notesSz cx="6858000" cy="9144000"/>
  <p:embeddedFontLst>
    <p:embeddedFont>
      <p:font typeface="Anaheim" panose="020B0604020202020204" charset="0"/>
      <p:regular r:id="rId38"/>
      <p:bold r:id="rId39"/>
    </p:embeddedFont>
    <p:embeddedFont>
      <p:font typeface="Bahnschrift SemiBold" panose="020B0502040204020203" pitchFamily="34" charset="0"/>
      <p:bold r:id="rId40"/>
    </p:embeddedFont>
    <p:embeddedFont>
      <p:font typeface="Bebas Neue" panose="020B0606020202050201" pitchFamily="34" charset="0"/>
      <p:regular r:id="rId41"/>
    </p:embeddedFont>
    <p:embeddedFont>
      <p:font typeface="DM Sans" pitchFamily="2" charset="0"/>
      <p:regular r:id="rId42"/>
      <p:bold r:id="rId43"/>
      <p:italic r:id="rId44"/>
      <p:boldItalic r:id="rId45"/>
    </p:embeddedFont>
    <p:embeddedFont>
      <p:font typeface="Franklin Gothic Demi" panose="020B0703020102020204" pitchFamily="34" charset="0"/>
      <p:regular r:id="rId46"/>
      <p:italic r:id="rId47"/>
    </p:embeddedFont>
    <p:embeddedFont>
      <p:font typeface="Nunito Light" pitchFamily="2" charset="-52"/>
      <p:regular r:id="rId48"/>
      <p:italic r:id="rId49"/>
    </p:embeddedFont>
    <p:embeddedFont>
      <p:font typeface="PT Sans" panose="020B0503020203020204" pitchFamily="34" charset="-52"/>
      <p:regular r:id="rId50"/>
      <p:bold r:id="rId51"/>
      <p:italic r:id="rId52"/>
      <p:boldItalic r:id="rId53"/>
    </p:embeddedFont>
    <p:embeddedFont>
      <p:font typeface="Raleway" pitchFamily="2" charset="-52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E17D46D-F4FD-4EE0-9FEB-3D06189FCC05}">
          <p14:sldIdLst>
            <p14:sldId id="256"/>
            <p14:sldId id="257"/>
            <p14:sldId id="271"/>
            <p14:sldId id="260"/>
            <p14:sldId id="258"/>
            <p14:sldId id="261"/>
            <p14:sldId id="263"/>
            <p14:sldId id="259"/>
            <p14:sldId id="262"/>
            <p14:sldId id="264"/>
            <p14:sldId id="265"/>
            <p14:sldId id="266"/>
            <p14:sldId id="267"/>
            <p14:sldId id="269"/>
            <p14:sldId id="268"/>
            <p14:sldId id="272"/>
            <p14:sldId id="274"/>
            <p14:sldId id="273"/>
            <p14:sldId id="276"/>
            <p14:sldId id="275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9"/>
            <p14:sldId id="288"/>
            <p14:sldId id="312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DB2D09-1AD2-4474-904B-B5BE1A4672B6}">
  <a:tblStyle styleId="{F4DB2D09-1AD2-4474-904B-B5BE1A4672B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6D3ED27-9CD6-47FD-8B7E-B57689D58BB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08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6" name="Google Shape;1106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" name="Google Shape;1123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2" name="Google Shape;1142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22c55ba9081_2_9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22c55ba9081_2_9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g22c55ba9081_2_1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g22c55ba9081_2_1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54dda1946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3" name="Google Shape;1283;g54dda1946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22c55ba9081_2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3" name="Google Shape;1263;g22c55ba9081_2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54dda1946d_4_2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54dda1946d_4_2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54dda1946d_4_2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54dda1946d_4_27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22c55ba9081_2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22c55ba9081_2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54dda1946d_4_2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54dda1946d_4_2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22c55ba9081_2_9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22c55ba9081_2_9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54dda1946d_4_2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54dda1946d_4_2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g54dda1946d_4_2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5" name="Google Shape;1385;g54dda1946d_4_2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22c55ba9081_2_1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22c55ba9081_2_10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54dda1946d_4_2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54dda1946d_4_2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g22c55ba9081_2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1" name="Google Shape;1421;g22c55ba9081_2_9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22c55ba9081_2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22c55ba9081_2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22c55ba9081_2_1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2" name="Google Shape;1462;g22c55ba9081_2_1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gd5260bdd85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1" name="Google Shape;1451;gd5260bdd85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54dda1946d_6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54dda1946d_6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" name="Google Shape;1049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35700" y="1646775"/>
            <a:ext cx="6672600" cy="12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07675" y="293062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420425" y="31380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758925" y="4356275"/>
            <a:ext cx="636199" cy="247800"/>
            <a:chOff x="7758925" y="4356275"/>
            <a:chExt cx="636199" cy="247800"/>
          </a:xfrm>
        </p:grpSpPr>
        <p:sp>
          <p:nvSpPr>
            <p:cNvPr id="13" name="Google Shape;13;p2"/>
            <p:cNvSpPr/>
            <p:nvPr/>
          </p:nvSpPr>
          <p:spPr>
            <a:xfrm>
              <a:off x="7758925" y="4356275"/>
              <a:ext cx="247800" cy="247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147324" y="4356275"/>
              <a:ext cx="247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16" name="Google Shape;16;p2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" name="Google Shape;20;p2"/>
          <p:cNvGrpSpPr/>
          <p:nvPr/>
        </p:nvGrpSpPr>
        <p:grpSpPr>
          <a:xfrm>
            <a:off x="361425" y="3744850"/>
            <a:ext cx="1136700" cy="1139775"/>
            <a:chOff x="6532950" y="648050"/>
            <a:chExt cx="1136700" cy="1139775"/>
          </a:xfrm>
        </p:grpSpPr>
        <p:sp>
          <p:nvSpPr>
            <p:cNvPr id="21" name="Google Shape;21;p2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2" name="Google Shape;22;p2"/>
            <p:cNvCxnSpPr>
              <a:stCxn id="21" idx="1"/>
              <a:endCxn id="21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" name="Google Shape;23;p2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" name="Google Shape;24;p2"/>
            <p:cNvCxnSpPr>
              <a:stCxn id="23" idx="1"/>
              <a:endCxn id="23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25;p2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" name="Google Shape;26;p2"/>
            <p:cNvCxnSpPr>
              <a:stCxn id="25" idx="1"/>
              <a:endCxn id="25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7" name="Google Shape;27;p2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8" name="Google Shape;28;p2"/>
            <p:cNvCxnSpPr>
              <a:stCxn id="27" idx="1"/>
              <a:endCxn id="27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" name="Google Shape;29;p2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0" name="Google Shape;30;p2"/>
            <p:cNvCxnSpPr>
              <a:stCxn id="29" idx="1"/>
              <a:endCxn id="29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" name="Google Shape;31;p2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" name="Google Shape;32;p2"/>
            <p:cNvCxnSpPr>
              <a:stCxn id="31" idx="1"/>
              <a:endCxn id="31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" name="Google Shape;33;p2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4" name="Google Shape;34;p2"/>
            <p:cNvCxnSpPr>
              <a:stCxn id="33" idx="1"/>
              <a:endCxn id="33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" name="Google Shape;35;p2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6" name="Google Shape;36;p2"/>
            <p:cNvCxnSpPr>
              <a:stCxn id="35" idx="1"/>
              <a:endCxn id="35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7" name="Google Shape;37;p2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" name="Google Shape;38;p2"/>
            <p:cNvCxnSpPr>
              <a:stCxn id="37" idx="1"/>
              <a:endCxn id="37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9" name="Google Shape;39;p2"/>
          <p:cNvSpPr/>
          <p:nvPr/>
        </p:nvSpPr>
        <p:spPr>
          <a:xfrm>
            <a:off x="0" y="374485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8782575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oogle Shape;41;p2"/>
          <p:cNvGrpSpPr/>
          <p:nvPr/>
        </p:nvGrpSpPr>
        <p:grpSpPr>
          <a:xfrm rot="10800000">
            <a:off x="713225" y="544100"/>
            <a:ext cx="636199" cy="247800"/>
            <a:chOff x="7758925" y="4356275"/>
            <a:chExt cx="636199" cy="247800"/>
          </a:xfrm>
        </p:grpSpPr>
        <p:sp>
          <p:nvSpPr>
            <p:cNvPr id="42" name="Google Shape;42;p2"/>
            <p:cNvSpPr/>
            <p:nvPr/>
          </p:nvSpPr>
          <p:spPr>
            <a:xfrm>
              <a:off x="7758925" y="4356275"/>
              <a:ext cx="247800" cy="247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147324" y="4356275"/>
              <a:ext cx="247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-1000725" y="-109965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2"/>
          <p:cNvGrpSpPr/>
          <p:nvPr/>
        </p:nvGrpSpPr>
        <p:grpSpPr>
          <a:xfrm>
            <a:off x="7645875" y="258900"/>
            <a:ext cx="1136700" cy="1139775"/>
            <a:chOff x="6532950" y="648050"/>
            <a:chExt cx="1136700" cy="1139775"/>
          </a:xfrm>
        </p:grpSpPr>
        <p:sp>
          <p:nvSpPr>
            <p:cNvPr id="46" name="Google Shape;46;p2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" name="Google Shape;47;p2"/>
            <p:cNvCxnSpPr>
              <a:stCxn id="46" idx="1"/>
              <a:endCxn id="46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8" name="Google Shape;48;p2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9" name="Google Shape;49;p2"/>
            <p:cNvCxnSpPr>
              <a:stCxn id="48" idx="1"/>
              <a:endCxn id="48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0" name="Google Shape;50;p2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1" name="Google Shape;51;p2"/>
            <p:cNvCxnSpPr>
              <a:stCxn id="50" idx="1"/>
              <a:endCxn id="50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2" name="Google Shape;52;p2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3" name="Google Shape;53;p2"/>
            <p:cNvCxnSpPr>
              <a:stCxn id="52" idx="1"/>
              <a:endCxn id="52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" name="Google Shape;54;p2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5" name="Google Shape;55;p2"/>
            <p:cNvCxnSpPr>
              <a:stCxn id="54" idx="1"/>
              <a:endCxn id="54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6" name="Google Shape;56;p2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" name="Google Shape;57;p2"/>
            <p:cNvCxnSpPr>
              <a:stCxn id="56" idx="1"/>
              <a:endCxn id="56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" name="Google Shape;58;p2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9" name="Google Shape;59;p2"/>
            <p:cNvCxnSpPr>
              <a:stCxn id="58" idx="1"/>
              <a:endCxn id="58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0" name="Google Shape;60;p2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" name="Google Shape;61;p2"/>
            <p:cNvCxnSpPr>
              <a:stCxn id="60" idx="1"/>
              <a:endCxn id="60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" name="Google Shape;62;p2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" name="Google Shape;63;p2"/>
            <p:cNvCxnSpPr>
              <a:stCxn id="62" idx="1"/>
              <a:endCxn id="62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3"/>
          <p:cNvSpPr txBox="1">
            <a:spLocks noGrp="1"/>
          </p:cNvSpPr>
          <p:nvPr>
            <p:ph type="title" idx="2" hasCustomPrompt="1"/>
          </p:nvPr>
        </p:nvSpPr>
        <p:spPr>
          <a:xfrm>
            <a:off x="1625120" y="1352175"/>
            <a:ext cx="7059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3" hasCustomPrompt="1"/>
          </p:nvPr>
        </p:nvSpPr>
        <p:spPr>
          <a:xfrm>
            <a:off x="1625120" y="2948843"/>
            <a:ext cx="7059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title" idx="4" hasCustomPrompt="1"/>
          </p:nvPr>
        </p:nvSpPr>
        <p:spPr>
          <a:xfrm>
            <a:off x="4218974" y="1352175"/>
            <a:ext cx="7059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5" hasCustomPrompt="1"/>
          </p:nvPr>
        </p:nvSpPr>
        <p:spPr>
          <a:xfrm>
            <a:off x="4218974" y="2948843"/>
            <a:ext cx="7059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6" hasCustomPrompt="1"/>
          </p:nvPr>
        </p:nvSpPr>
        <p:spPr>
          <a:xfrm>
            <a:off x="6812834" y="1352175"/>
            <a:ext cx="7059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title" idx="7" hasCustomPrompt="1"/>
          </p:nvPr>
        </p:nvSpPr>
        <p:spPr>
          <a:xfrm>
            <a:off x="6812834" y="2948843"/>
            <a:ext cx="7059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5" name="Google Shape;305;p13"/>
          <p:cNvSpPr txBox="1">
            <a:spLocks noGrp="1"/>
          </p:cNvSpPr>
          <p:nvPr>
            <p:ph type="subTitle" idx="1"/>
          </p:nvPr>
        </p:nvSpPr>
        <p:spPr>
          <a:xfrm>
            <a:off x="870393" y="1821266"/>
            <a:ext cx="221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subTitle" idx="8"/>
          </p:nvPr>
        </p:nvSpPr>
        <p:spPr>
          <a:xfrm>
            <a:off x="3464247" y="1821266"/>
            <a:ext cx="221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9"/>
          </p:nvPr>
        </p:nvSpPr>
        <p:spPr>
          <a:xfrm>
            <a:off x="6058107" y="1821266"/>
            <a:ext cx="221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13"/>
          </p:nvPr>
        </p:nvSpPr>
        <p:spPr>
          <a:xfrm>
            <a:off x="870393" y="3418001"/>
            <a:ext cx="221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subTitle" idx="14"/>
          </p:nvPr>
        </p:nvSpPr>
        <p:spPr>
          <a:xfrm>
            <a:off x="3464247" y="3418001"/>
            <a:ext cx="221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5"/>
          </p:nvPr>
        </p:nvSpPr>
        <p:spPr>
          <a:xfrm>
            <a:off x="6058107" y="3418001"/>
            <a:ext cx="221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11" name="Google Shape;311;p13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312" name="Google Shape;312;p13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3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3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3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16" name="Google Shape;316;p13"/>
          <p:cNvGrpSpPr/>
          <p:nvPr/>
        </p:nvGrpSpPr>
        <p:grpSpPr>
          <a:xfrm>
            <a:off x="8782575" y="258900"/>
            <a:ext cx="1136700" cy="1139775"/>
            <a:chOff x="6532950" y="648050"/>
            <a:chExt cx="1136700" cy="1139775"/>
          </a:xfrm>
        </p:grpSpPr>
        <p:sp>
          <p:nvSpPr>
            <p:cNvPr id="317" name="Google Shape;317;p13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8" name="Google Shape;318;p13"/>
            <p:cNvCxnSpPr>
              <a:stCxn id="317" idx="1"/>
              <a:endCxn id="317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9" name="Google Shape;319;p13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0" name="Google Shape;320;p13"/>
            <p:cNvCxnSpPr>
              <a:stCxn id="319" idx="1"/>
              <a:endCxn id="319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1" name="Google Shape;321;p13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2" name="Google Shape;322;p13"/>
            <p:cNvCxnSpPr>
              <a:stCxn id="321" idx="1"/>
              <a:endCxn id="321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3" name="Google Shape;323;p13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4" name="Google Shape;324;p13"/>
            <p:cNvCxnSpPr>
              <a:stCxn id="323" idx="1"/>
              <a:endCxn id="323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5" name="Google Shape;325;p13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6" name="Google Shape;326;p13"/>
            <p:cNvCxnSpPr>
              <a:stCxn id="325" idx="1"/>
              <a:endCxn id="325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7" name="Google Shape;327;p13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8" name="Google Shape;328;p13"/>
            <p:cNvCxnSpPr>
              <a:stCxn id="327" idx="1"/>
              <a:endCxn id="327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9" name="Google Shape;329;p13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0" name="Google Shape;330;p13"/>
            <p:cNvCxnSpPr>
              <a:stCxn id="329" idx="1"/>
              <a:endCxn id="329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1" name="Google Shape;331;p13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2" name="Google Shape;332;p13"/>
            <p:cNvCxnSpPr>
              <a:stCxn id="331" idx="1"/>
              <a:endCxn id="331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33" name="Google Shape;333;p13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4" name="Google Shape;334;p13"/>
            <p:cNvCxnSpPr>
              <a:stCxn id="333" idx="1"/>
              <a:endCxn id="333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5" name="Google Shape;335;p13"/>
          <p:cNvSpPr/>
          <p:nvPr/>
        </p:nvSpPr>
        <p:spPr>
          <a:xfrm>
            <a:off x="8782575" y="37808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3"/>
          <p:cNvSpPr/>
          <p:nvPr/>
        </p:nvSpPr>
        <p:spPr>
          <a:xfrm rot="5400000">
            <a:off x="616175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4"/>
          <p:cNvSpPr txBox="1">
            <a:spLocks noGrp="1"/>
          </p:cNvSpPr>
          <p:nvPr>
            <p:ph type="title"/>
          </p:nvPr>
        </p:nvSpPr>
        <p:spPr>
          <a:xfrm>
            <a:off x="5371050" y="3374275"/>
            <a:ext cx="3059700" cy="5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39" name="Google Shape;339;p14"/>
          <p:cNvSpPr txBox="1">
            <a:spLocks noGrp="1"/>
          </p:cNvSpPr>
          <p:nvPr>
            <p:ph type="subTitle" idx="1"/>
          </p:nvPr>
        </p:nvSpPr>
        <p:spPr>
          <a:xfrm>
            <a:off x="2910425" y="1107425"/>
            <a:ext cx="5520300" cy="21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40" name="Google Shape;340;p14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341" name="Google Shape;341;p14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14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14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14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5" name="Google Shape;345;p14"/>
          <p:cNvGrpSpPr/>
          <p:nvPr/>
        </p:nvGrpSpPr>
        <p:grpSpPr>
          <a:xfrm>
            <a:off x="361425" y="3744850"/>
            <a:ext cx="1136700" cy="1139775"/>
            <a:chOff x="6532950" y="648050"/>
            <a:chExt cx="1136700" cy="1139775"/>
          </a:xfrm>
        </p:grpSpPr>
        <p:sp>
          <p:nvSpPr>
            <p:cNvPr id="346" name="Google Shape;346;p14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47" name="Google Shape;347;p14"/>
            <p:cNvCxnSpPr>
              <a:stCxn id="346" idx="1"/>
              <a:endCxn id="346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48" name="Google Shape;348;p14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49" name="Google Shape;349;p14"/>
            <p:cNvCxnSpPr>
              <a:stCxn id="348" idx="1"/>
              <a:endCxn id="348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0" name="Google Shape;350;p14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1" name="Google Shape;351;p14"/>
            <p:cNvCxnSpPr>
              <a:stCxn id="350" idx="1"/>
              <a:endCxn id="350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2" name="Google Shape;352;p14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3" name="Google Shape;353;p14"/>
            <p:cNvCxnSpPr>
              <a:stCxn id="352" idx="1"/>
              <a:endCxn id="352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4" name="Google Shape;354;p14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5" name="Google Shape;355;p14"/>
            <p:cNvCxnSpPr>
              <a:stCxn id="354" idx="1"/>
              <a:endCxn id="354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6" name="Google Shape;356;p14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7" name="Google Shape;357;p14"/>
            <p:cNvCxnSpPr>
              <a:stCxn id="356" idx="1"/>
              <a:endCxn id="356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8" name="Google Shape;358;p14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9" name="Google Shape;359;p14"/>
            <p:cNvCxnSpPr>
              <a:stCxn id="358" idx="1"/>
              <a:endCxn id="358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0" name="Google Shape;360;p14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61" name="Google Shape;361;p14"/>
            <p:cNvCxnSpPr>
              <a:stCxn id="360" idx="1"/>
              <a:endCxn id="360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2" name="Google Shape;362;p14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63" name="Google Shape;363;p14"/>
            <p:cNvCxnSpPr>
              <a:stCxn id="362" idx="1"/>
              <a:endCxn id="362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4" name="Google Shape;364;p14"/>
          <p:cNvSpPr/>
          <p:nvPr/>
        </p:nvSpPr>
        <p:spPr>
          <a:xfrm>
            <a:off x="8782575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4"/>
          <p:cNvSpPr/>
          <p:nvPr/>
        </p:nvSpPr>
        <p:spPr>
          <a:xfrm>
            <a:off x="-577375" y="-14436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" name="Google Shape;366;p14"/>
          <p:cNvGrpSpPr/>
          <p:nvPr/>
        </p:nvGrpSpPr>
        <p:grpSpPr>
          <a:xfrm rot="10800000">
            <a:off x="713225" y="544100"/>
            <a:ext cx="636199" cy="247800"/>
            <a:chOff x="7758925" y="4356275"/>
            <a:chExt cx="636199" cy="247800"/>
          </a:xfrm>
        </p:grpSpPr>
        <p:sp>
          <p:nvSpPr>
            <p:cNvPr id="367" name="Google Shape;367;p14"/>
            <p:cNvSpPr/>
            <p:nvPr/>
          </p:nvSpPr>
          <p:spPr>
            <a:xfrm>
              <a:off x="7758925" y="4356275"/>
              <a:ext cx="247800" cy="247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8147324" y="4356275"/>
              <a:ext cx="247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5"/>
          <p:cNvSpPr txBox="1">
            <a:spLocks noGrp="1"/>
          </p:cNvSpPr>
          <p:nvPr>
            <p:ph type="title"/>
          </p:nvPr>
        </p:nvSpPr>
        <p:spPr>
          <a:xfrm>
            <a:off x="904450" y="1233650"/>
            <a:ext cx="3568200" cy="165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subTitle" idx="1"/>
          </p:nvPr>
        </p:nvSpPr>
        <p:spPr>
          <a:xfrm>
            <a:off x="904450" y="2999125"/>
            <a:ext cx="35682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15"/>
          <p:cNvSpPr>
            <a:spLocks noGrp="1"/>
          </p:cNvSpPr>
          <p:nvPr>
            <p:ph type="pic" idx="2"/>
          </p:nvPr>
        </p:nvSpPr>
        <p:spPr>
          <a:xfrm>
            <a:off x="5521400" y="1049988"/>
            <a:ext cx="2910000" cy="30435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15"/>
          <p:cNvSpPr/>
          <p:nvPr/>
        </p:nvSpPr>
        <p:spPr>
          <a:xfrm>
            <a:off x="7734375" y="3948399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5"/>
          <p:cNvSpPr/>
          <p:nvPr/>
        </p:nvSpPr>
        <p:spPr>
          <a:xfrm>
            <a:off x="71725" y="-219125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5"/>
          <p:cNvSpPr/>
          <p:nvPr/>
        </p:nvSpPr>
        <p:spPr>
          <a:xfrm rot="5400000">
            <a:off x="8257650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6" name="Google Shape;376;p15"/>
          <p:cNvGrpSpPr/>
          <p:nvPr/>
        </p:nvGrpSpPr>
        <p:grpSpPr>
          <a:xfrm>
            <a:off x="-775275" y="3742300"/>
            <a:ext cx="1136700" cy="1139775"/>
            <a:chOff x="6532950" y="648050"/>
            <a:chExt cx="1136700" cy="1139775"/>
          </a:xfrm>
        </p:grpSpPr>
        <p:sp>
          <p:nvSpPr>
            <p:cNvPr id="377" name="Google Shape;377;p15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78" name="Google Shape;378;p15"/>
            <p:cNvCxnSpPr>
              <a:stCxn id="377" idx="1"/>
              <a:endCxn id="377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79" name="Google Shape;379;p15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0" name="Google Shape;380;p15"/>
            <p:cNvCxnSpPr>
              <a:stCxn id="379" idx="1"/>
              <a:endCxn id="379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1" name="Google Shape;381;p15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2" name="Google Shape;382;p15"/>
            <p:cNvCxnSpPr>
              <a:stCxn id="381" idx="1"/>
              <a:endCxn id="381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3" name="Google Shape;383;p15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4" name="Google Shape;384;p15"/>
            <p:cNvCxnSpPr>
              <a:stCxn id="383" idx="1"/>
              <a:endCxn id="383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5" name="Google Shape;385;p15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6" name="Google Shape;386;p15"/>
            <p:cNvCxnSpPr>
              <a:stCxn id="385" idx="1"/>
              <a:endCxn id="385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7" name="Google Shape;387;p15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8" name="Google Shape;388;p15"/>
            <p:cNvCxnSpPr>
              <a:stCxn id="387" idx="1"/>
              <a:endCxn id="387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9" name="Google Shape;389;p15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90" name="Google Shape;390;p15"/>
            <p:cNvCxnSpPr>
              <a:stCxn id="389" idx="1"/>
              <a:endCxn id="389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91" name="Google Shape;391;p15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92" name="Google Shape;392;p15"/>
            <p:cNvCxnSpPr>
              <a:stCxn id="391" idx="1"/>
              <a:endCxn id="391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93" name="Google Shape;393;p15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94" name="Google Shape;394;p15"/>
            <p:cNvCxnSpPr>
              <a:stCxn id="393" idx="1"/>
              <a:endCxn id="393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95" name="Google Shape;395;p15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396" name="Google Shape;396;p15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15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15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15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16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402" name="Google Shape;402;p16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16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16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16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06" name="Google Shape;406;p16"/>
          <p:cNvSpPr txBox="1">
            <a:spLocks noGrp="1"/>
          </p:cNvSpPr>
          <p:nvPr>
            <p:ph type="title"/>
          </p:nvPr>
        </p:nvSpPr>
        <p:spPr>
          <a:xfrm>
            <a:off x="1039275" y="1485150"/>
            <a:ext cx="32184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6"/>
          <p:cNvSpPr txBox="1">
            <a:spLocks noGrp="1"/>
          </p:cNvSpPr>
          <p:nvPr>
            <p:ph type="subTitle" idx="1"/>
          </p:nvPr>
        </p:nvSpPr>
        <p:spPr>
          <a:xfrm>
            <a:off x="1039275" y="2548350"/>
            <a:ext cx="32184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16"/>
          <p:cNvSpPr/>
          <p:nvPr/>
        </p:nvSpPr>
        <p:spPr>
          <a:xfrm>
            <a:off x="713225" y="443802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>
            <a:off x="8782575" y="258900"/>
            <a:ext cx="1136700" cy="1139775"/>
            <a:chOff x="6532950" y="648050"/>
            <a:chExt cx="1136700" cy="1139775"/>
          </a:xfrm>
        </p:grpSpPr>
        <p:sp>
          <p:nvSpPr>
            <p:cNvPr id="410" name="Google Shape;410;p16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11" name="Google Shape;411;p16"/>
            <p:cNvCxnSpPr>
              <a:stCxn id="410" idx="1"/>
              <a:endCxn id="410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2" name="Google Shape;412;p16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13" name="Google Shape;413;p16"/>
            <p:cNvCxnSpPr>
              <a:stCxn id="412" idx="1"/>
              <a:endCxn id="412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4" name="Google Shape;414;p16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15" name="Google Shape;415;p16"/>
            <p:cNvCxnSpPr>
              <a:stCxn id="414" idx="1"/>
              <a:endCxn id="414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6" name="Google Shape;416;p16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17" name="Google Shape;417;p16"/>
            <p:cNvCxnSpPr>
              <a:stCxn id="416" idx="1"/>
              <a:endCxn id="416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18" name="Google Shape;418;p16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19" name="Google Shape;419;p16"/>
            <p:cNvCxnSpPr>
              <a:stCxn id="418" idx="1"/>
              <a:endCxn id="418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20" name="Google Shape;420;p16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21" name="Google Shape;421;p16"/>
            <p:cNvCxnSpPr>
              <a:stCxn id="420" idx="1"/>
              <a:endCxn id="420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22" name="Google Shape;422;p16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23" name="Google Shape;423;p16"/>
            <p:cNvCxnSpPr>
              <a:stCxn id="422" idx="1"/>
              <a:endCxn id="422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24" name="Google Shape;424;p16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25" name="Google Shape;425;p16"/>
            <p:cNvCxnSpPr>
              <a:stCxn id="424" idx="1"/>
              <a:endCxn id="424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26" name="Google Shape;426;p16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27" name="Google Shape;427;p16"/>
            <p:cNvCxnSpPr>
              <a:stCxn id="426" idx="1"/>
              <a:endCxn id="426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8" name="Google Shape;428;p16"/>
          <p:cNvSpPr/>
          <p:nvPr/>
        </p:nvSpPr>
        <p:spPr>
          <a:xfrm rot="5400000">
            <a:off x="826262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7"/>
          <p:cNvSpPr txBox="1">
            <a:spLocks noGrp="1"/>
          </p:cNvSpPr>
          <p:nvPr>
            <p:ph type="title"/>
          </p:nvPr>
        </p:nvSpPr>
        <p:spPr>
          <a:xfrm>
            <a:off x="5469850" y="1501200"/>
            <a:ext cx="2454600" cy="106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7"/>
          <p:cNvSpPr txBox="1">
            <a:spLocks noGrp="1"/>
          </p:cNvSpPr>
          <p:nvPr>
            <p:ph type="subTitle" idx="1"/>
          </p:nvPr>
        </p:nvSpPr>
        <p:spPr>
          <a:xfrm>
            <a:off x="4837350" y="2562000"/>
            <a:ext cx="3087300" cy="7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432" name="Google Shape;432;p17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433" name="Google Shape;433;p17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4" name="Google Shape;434;p17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5" name="Google Shape;435;p17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6" name="Google Shape;436;p17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37" name="Google Shape;437;p17"/>
          <p:cNvSpPr/>
          <p:nvPr/>
        </p:nvSpPr>
        <p:spPr>
          <a:xfrm>
            <a:off x="-2011075" y="231432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8" name="Google Shape;438;p17"/>
          <p:cNvGrpSpPr/>
          <p:nvPr/>
        </p:nvGrpSpPr>
        <p:grpSpPr>
          <a:xfrm>
            <a:off x="8780975" y="3735200"/>
            <a:ext cx="1136700" cy="1139775"/>
            <a:chOff x="6532950" y="648050"/>
            <a:chExt cx="1136700" cy="1139775"/>
          </a:xfrm>
        </p:grpSpPr>
        <p:sp>
          <p:nvSpPr>
            <p:cNvPr id="439" name="Google Shape;439;p17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0" name="Google Shape;440;p17"/>
            <p:cNvCxnSpPr>
              <a:stCxn id="439" idx="1"/>
              <a:endCxn id="439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1" name="Google Shape;441;p17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2" name="Google Shape;442;p17"/>
            <p:cNvCxnSpPr>
              <a:stCxn id="441" idx="1"/>
              <a:endCxn id="441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3" name="Google Shape;443;p17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4" name="Google Shape;444;p17"/>
            <p:cNvCxnSpPr>
              <a:stCxn id="443" idx="1"/>
              <a:endCxn id="443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5" name="Google Shape;445;p17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6" name="Google Shape;446;p17"/>
            <p:cNvCxnSpPr>
              <a:stCxn id="445" idx="1"/>
              <a:endCxn id="445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7" name="Google Shape;447;p17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8" name="Google Shape;448;p17"/>
            <p:cNvCxnSpPr>
              <a:stCxn id="447" idx="1"/>
              <a:endCxn id="447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9" name="Google Shape;449;p17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0" name="Google Shape;450;p17"/>
            <p:cNvCxnSpPr>
              <a:stCxn id="449" idx="1"/>
              <a:endCxn id="449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51" name="Google Shape;451;p17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2" name="Google Shape;452;p17"/>
            <p:cNvCxnSpPr>
              <a:stCxn id="451" idx="1"/>
              <a:endCxn id="451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53" name="Google Shape;453;p17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4" name="Google Shape;454;p17"/>
            <p:cNvCxnSpPr>
              <a:stCxn id="453" idx="1"/>
              <a:endCxn id="453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55" name="Google Shape;455;p17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6" name="Google Shape;456;p17"/>
            <p:cNvCxnSpPr>
              <a:stCxn id="455" idx="1"/>
              <a:endCxn id="455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57" name="Google Shape;457;p17"/>
          <p:cNvSpPr/>
          <p:nvPr/>
        </p:nvSpPr>
        <p:spPr>
          <a:xfrm rot="5400000">
            <a:off x="8257650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8"/>
          <p:cNvSpPr txBox="1">
            <a:spLocks noGrp="1"/>
          </p:cNvSpPr>
          <p:nvPr>
            <p:ph type="title"/>
          </p:nvPr>
        </p:nvSpPr>
        <p:spPr>
          <a:xfrm>
            <a:off x="1892625" y="1485150"/>
            <a:ext cx="21990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8"/>
          <p:cNvSpPr txBox="1">
            <a:spLocks noGrp="1"/>
          </p:cNvSpPr>
          <p:nvPr>
            <p:ph type="subTitle" idx="1"/>
          </p:nvPr>
        </p:nvSpPr>
        <p:spPr>
          <a:xfrm>
            <a:off x="1382925" y="2548350"/>
            <a:ext cx="32184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461" name="Google Shape;461;p18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462" name="Google Shape;462;p18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8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8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8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66" name="Google Shape;466;p18"/>
          <p:cNvGrpSpPr/>
          <p:nvPr/>
        </p:nvGrpSpPr>
        <p:grpSpPr>
          <a:xfrm>
            <a:off x="-775275" y="265477"/>
            <a:ext cx="1136700" cy="1139775"/>
            <a:chOff x="6532950" y="648050"/>
            <a:chExt cx="1136700" cy="1139775"/>
          </a:xfrm>
        </p:grpSpPr>
        <p:sp>
          <p:nvSpPr>
            <p:cNvPr id="467" name="Google Shape;467;p18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68" name="Google Shape;468;p18"/>
            <p:cNvCxnSpPr>
              <a:stCxn id="467" idx="1"/>
              <a:endCxn id="467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69" name="Google Shape;469;p18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0" name="Google Shape;470;p18"/>
            <p:cNvCxnSpPr>
              <a:stCxn id="469" idx="1"/>
              <a:endCxn id="469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1" name="Google Shape;471;p18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2" name="Google Shape;472;p18"/>
            <p:cNvCxnSpPr>
              <a:stCxn id="471" idx="1"/>
              <a:endCxn id="471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3" name="Google Shape;473;p18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4" name="Google Shape;474;p18"/>
            <p:cNvCxnSpPr>
              <a:stCxn id="473" idx="1"/>
              <a:endCxn id="473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5" name="Google Shape;475;p18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6" name="Google Shape;476;p18"/>
            <p:cNvCxnSpPr>
              <a:stCxn id="475" idx="1"/>
              <a:endCxn id="475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7" name="Google Shape;477;p18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78" name="Google Shape;478;p18"/>
            <p:cNvCxnSpPr>
              <a:stCxn id="477" idx="1"/>
              <a:endCxn id="477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79" name="Google Shape;479;p18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80" name="Google Shape;480;p18"/>
            <p:cNvCxnSpPr>
              <a:stCxn id="479" idx="1"/>
              <a:endCxn id="479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81" name="Google Shape;481;p18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82" name="Google Shape;482;p18"/>
            <p:cNvCxnSpPr>
              <a:stCxn id="481" idx="1"/>
              <a:endCxn id="481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83" name="Google Shape;483;p18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84" name="Google Shape;484;p18"/>
            <p:cNvCxnSpPr>
              <a:stCxn id="483" idx="1"/>
              <a:endCxn id="483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5" name="Google Shape;485;p18"/>
          <p:cNvSpPr/>
          <p:nvPr/>
        </p:nvSpPr>
        <p:spPr>
          <a:xfrm rot="5400000">
            <a:off x="61617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8"/>
          <p:cNvSpPr/>
          <p:nvPr/>
        </p:nvSpPr>
        <p:spPr>
          <a:xfrm>
            <a:off x="7791500" y="2589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1"/>
          <p:cNvSpPr txBox="1">
            <a:spLocks noGrp="1"/>
          </p:cNvSpPr>
          <p:nvPr>
            <p:ph type="subTitle" idx="1"/>
          </p:nvPr>
        </p:nvSpPr>
        <p:spPr>
          <a:xfrm>
            <a:off x="5051162" y="2138925"/>
            <a:ext cx="2675400" cy="1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21"/>
          <p:cNvSpPr txBox="1">
            <a:spLocks noGrp="1"/>
          </p:cNvSpPr>
          <p:nvPr>
            <p:ph type="subTitle" idx="2"/>
          </p:nvPr>
        </p:nvSpPr>
        <p:spPr>
          <a:xfrm>
            <a:off x="1417411" y="2138925"/>
            <a:ext cx="2675400" cy="1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21"/>
          <p:cNvSpPr txBox="1">
            <a:spLocks noGrp="1"/>
          </p:cNvSpPr>
          <p:nvPr>
            <p:ph type="subTitle" idx="3"/>
          </p:nvPr>
        </p:nvSpPr>
        <p:spPr>
          <a:xfrm>
            <a:off x="1417400" y="1670650"/>
            <a:ext cx="26754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2" name="Google Shape;532;p21"/>
          <p:cNvSpPr txBox="1">
            <a:spLocks noGrp="1"/>
          </p:cNvSpPr>
          <p:nvPr>
            <p:ph type="subTitle" idx="4"/>
          </p:nvPr>
        </p:nvSpPr>
        <p:spPr>
          <a:xfrm>
            <a:off x="5051190" y="1670650"/>
            <a:ext cx="26754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33" name="Google Shape;533;p21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534" name="Google Shape;534;p21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5" name="Google Shape;535;p21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6" name="Google Shape;536;p21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7" name="Google Shape;537;p21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38" name="Google Shape;538;p21"/>
          <p:cNvSpPr/>
          <p:nvPr/>
        </p:nvSpPr>
        <p:spPr>
          <a:xfrm>
            <a:off x="361425" y="4214413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1"/>
          <p:cNvSpPr/>
          <p:nvPr/>
        </p:nvSpPr>
        <p:spPr>
          <a:xfrm rot="5400000">
            <a:off x="826262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0" name="Google Shape;540;p21"/>
          <p:cNvGrpSpPr/>
          <p:nvPr/>
        </p:nvGrpSpPr>
        <p:grpSpPr>
          <a:xfrm>
            <a:off x="-775275" y="258900"/>
            <a:ext cx="1136700" cy="1139775"/>
            <a:chOff x="6532950" y="648050"/>
            <a:chExt cx="1136700" cy="1139775"/>
          </a:xfrm>
        </p:grpSpPr>
        <p:sp>
          <p:nvSpPr>
            <p:cNvPr id="541" name="Google Shape;541;p21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42" name="Google Shape;542;p21"/>
            <p:cNvCxnSpPr>
              <a:stCxn id="541" idx="1"/>
              <a:endCxn id="541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3" name="Google Shape;543;p21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44" name="Google Shape;544;p21"/>
            <p:cNvCxnSpPr>
              <a:stCxn id="543" idx="1"/>
              <a:endCxn id="543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5" name="Google Shape;545;p21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46" name="Google Shape;546;p21"/>
            <p:cNvCxnSpPr>
              <a:stCxn id="545" idx="1"/>
              <a:endCxn id="545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7" name="Google Shape;547;p21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48" name="Google Shape;548;p21"/>
            <p:cNvCxnSpPr>
              <a:stCxn id="547" idx="1"/>
              <a:endCxn id="547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9" name="Google Shape;549;p21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50" name="Google Shape;550;p21"/>
            <p:cNvCxnSpPr>
              <a:stCxn id="549" idx="1"/>
              <a:endCxn id="549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1" name="Google Shape;551;p21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52" name="Google Shape;552;p21"/>
            <p:cNvCxnSpPr>
              <a:stCxn id="551" idx="1"/>
              <a:endCxn id="551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3" name="Google Shape;553;p21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54" name="Google Shape;554;p21"/>
            <p:cNvCxnSpPr>
              <a:stCxn id="553" idx="1"/>
              <a:endCxn id="553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5" name="Google Shape;555;p21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56" name="Google Shape;556;p21"/>
            <p:cNvCxnSpPr>
              <a:stCxn id="555" idx="1"/>
              <a:endCxn id="555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7" name="Google Shape;557;p21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58" name="Google Shape;558;p21"/>
            <p:cNvCxnSpPr>
              <a:stCxn id="557" idx="1"/>
              <a:endCxn id="557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22"/>
          <p:cNvSpPr txBox="1">
            <a:spLocks noGrp="1"/>
          </p:cNvSpPr>
          <p:nvPr>
            <p:ph type="subTitle" idx="1"/>
          </p:nvPr>
        </p:nvSpPr>
        <p:spPr>
          <a:xfrm>
            <a:off x="4947756" y="1667625"/>
            <a:ext cx="3040800" cy="22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22"/>
          <p:cNvSpPr txBox="1">
            <a:spLocks noGrp="1"/>
          </p:cNvSpPr>
          <p:nvPr>
            <p:ph type="subTitle" idx="2"/>
          </p:nvPr>
        </p:nvSpPr>
        <p:spPr>
          <a:xfrm>
            <a:off x="1155450" y="1667625"/>
            <a:ext cx="3040800" cy="22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563" name="Google Shape;563;p22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564" name="Google Shape;564;p22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22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22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22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68" name="Google Shape;568;p22"/>
          <p:cNvGrpSpPr/>
          <p:nvPr/>
        </p:nvGrpSpPr>
        <p:grpSpPr>
          <a:xfrm>
            <a:off x="-775275" y="3744850"/>
            <a:ext cx="1136700" cy="1139775"/>
            <a:chOff x="6532950" y="648050"/>
            <a:chExt cx="1136700" cy="1139775"/>
          </a:xfrm>
        </p:grpSpPr>
        <p:sp>
          <p:nvSpPr>
            <p:cNvPr id="569" name="Google Shape;569;p22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0" name="Google Shape;570;p22"/>
            <p:cNvCxnSpPr>
              <a:stCxn id="569" idx="1"/>
              <a:endCxn id="569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1" name="Google Shape;571;p22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2" name="Google Shape;572;p22"/>
            <p:cNvCxnSpPr>
              <a:stCxn id="571" idx="1"/>
              <a:endCxn id="571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3" name="Google Shape;573;p22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4" name="Google Shape;574;p22"/>
            <p:cNvCxnSpPr>
              <a:stCxn id="573" idx="1"/>
              <a:endCxn id="573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5" name="Google Shape;575;p22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6" name="Google Shape;576;p22"/>
            <p:cNvCxnSpPr>
              <a:stCxn id="575" idx="1"/>
              <a:endCxn id="575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7" name="Google Shape;577;p22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78" name="Google Shape;578;p22"/>
            <p:cNvCxnSpPr>
              <a:stCxn id="577" idx="1"/>
              <a:endCxn id="577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9" name="Google Shape;579;p22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0" name="Google Shape;580;p22"/>
            <p:cNvCxnSpPr>
              <a:stCxn id="579" idx="1"/>
              <a:endCxn id="579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1" name="Google Shape;581;p22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2" name="Google Shape;582;p22"/>
            <p:cNvCxnSpPr>
              <a:stCxn id="581" idx="1"/>
              <a:endCxn id="581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3" name="Google Shape;583;p22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4" name="Google Shape;584;p22"/>
            <p:cNvCxnSpPr>
              <a:stCxn id="583" idx="1"/>
              <a:endCxn id="583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85" name="Google Shape;585;p22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6" name="Google Shape;586;p22"/>
            <p:cNvCxnSpPr>
              <a:stCxn id="585" idx="1"/>
              <a:endCxn id="585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22"/>
          <p:cNvSpPr/>
          <p:nvPr/>
        </p:nvSpPr>
        <p:spPr>
          <a:xfrm rot="5400000">
            <a:off x="8257650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22"/>
          <p:cNvSpPr/>
          <p:nvPr/>
        </p:nvSpPr>
        <p:spPr>
          <a:xfrm>
            <a:off x="6719300" y="43754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23"/>
          <p:cNvSpPr txBox="1">
            <a:spLocks noGrp="1"/>
          </p:cNvSpPr>
          <p:nvPr>
            <p:ph type="subTitle" idx="1"/>
          </p:nvPr>
        </p:nvSpPr>
        <p:spPr>
          <a:xfrm>
            <a:off x="968692" y="2207753"/>
            <a:ext cx="2156700" cy="15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23"/>
          <p:cNvSpPr txBox="1">
            <a:spLocks noGrp="1"/>
          </p:cNvSpPr>
          <p:nvPr>
            <p:ph type="subTitle" idx="2"/>
          </p:nvPr>
        </p:nvSpPr>
        <p:spPr>
          <a:xfrm>
            <a:off x="3493647" y="2207753"/>
            <a:ext cx="2156700" cy="15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23"/>
          <p:cNvSpPr txBox="1">
            <a:spLocks noGrp="1"/>
          </p:cNvSpPr>
          <p:nvPr>
            <p:ph type="subTitle" idx="3"/>
          </p:nvPr>
        </p:nvSpPr>
        <p:spPr>
          <a:xfrm>
            <a:off x="6018608" y="2207753"/>
            <a:ext cx="2156700" cy="15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3"/>
          <p:cNvSpPr txBox="1">
            <a:spLocks noGrp="1"/>
          </p:cNvSpPr>
          <p:nvPr>
            <p:ph type="subTitle" idx="4"/>
          </p:nvPr>
        </p:nvSpPr>
        <p:spPr>
          <a:xfrm>
            <a:off x="968692" y="1739375"/>
            <a:ext cx="21567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5" name="Google Shape;595;p23"/>
          <p:cNvSpPr txBox="1">
            <a:spLocks noGrp="1"/>
          </p:cNvSpPr>
          <p:nvPr>
            <p:ph type="subTitle" idx="5"/>
          </p:nvPr>
        </p:nvSpPr>
        <p:spPr>
          <a:xfrm>
            <a:off x="3493650" y="1739375"/>
            <a:ext cx="21567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6" name="Google Shape;596;p23"/>
          <p:cNvSpPr txBox="1">
            <a:spLocks noGrp="1"/>
          </p:cNvSpPr>
          <p:nvPr>
            <p:ph type="subTitle" idx="6"/>
          </p:nvPr>
        </p:nvSpPr>
        <p:spPr>
          <a:xfrm>
            <a:off x="6018608" y="1739375"/>
            <a:ext cx="21567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97" name="Google Shape;597;p23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598" name="Google Shape;598;p23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23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23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23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02" name="Google Shape;602;p23"/>
          <p:cNvSpPr/>
          <p:nvPr/>
        </p:nvSpPr>
        <p:spPr>
          <a:xfrm>
            <a:off x="8175300" y="324185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3" name="Google Shape;603;p23"/>
          <p:cNvGrpSpPr/>
          <p:nvPr/>
        </p:nvGrpSpPr>
        <p:grpSpPr>
          <a:xfrm>
            <a:off x="8782575" y="258900"/>
            <a:ext cx="1136700" cy="1139775"/>
            <a:chOff x="6532950" y="648050"/>
            <a:chExt cx="1136700" cy="1139775"/>
          </a:xfrm>
        </p:grpSpPr>
        <p:sp>
          <p:nvSpPr>
            <p:cNvPr id="604" name="Google Shape;604;p23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05" name="Google Shape;605;p23"/>
            <p:cNvCxnSpPr>
              <a:stCxn id="604" idx="1"/>
              <a:endCxn id="604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06" name="Google Shape;606;p23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07" name="Google Shape;607;p23"/>
            <p:cNvCxnSpPr>
              <a:stCxn id="606" idx="1"/>
              <a:endCxn id="606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08" name="Google Shape;608;p23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09" name="Google Shape;609;p23"/>
            <p:cNvCxnSpPr>
              <a:stCxn id="608" idx="1"/>
              <a:endCxn id="608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0" name="Google Shape;610;p23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1" name="Google Shape;611;p23"/>
            <p:cNvCxnSpPr>
              <a:stCxn id="610" idx="1"/>
              <a:endCxn id="610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2" name="Google Shape;612;p23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3" name="Google Shape;613;p23"/>
            <p:cNvCxnSpPr>
              <a:stCxn id="612" idx="1"/>
              <a:endCxn id="612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4" name="Google Shape;614;p23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5" name="Google Shape;615;p23"/>
            <p:cNvCxnSpPr>
              <a:stCxn id="614" idx="1"/>
              <a:endCxn id="614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6" name="Google Shape;616;p23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7" name="Google Shape;617;p23"/>
            <p:cNvCxnSpPr>
              <a:stCxn id="616" idx="1"/>
              <a:endCxn id="616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8" name="Google Shape;618;p23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19" name="Google Shape;619;p23"/>
            <p:cNvCxnSpPr>
              <a:stCxn id="618" idx="1"/>
              <a:endCxn id="618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0" name="Google Shape;620;p23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21" name="Google Shape;621;p23"/>
            <p:cNvCxnSpPr>
              <a:stCxn id="620" idx="1"/>
              <a:endCxn id="620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22" name="Google Shape;622;p23"/>
          <p:cNvSpPr/>
          <p:nvPr/>
        </p:nvSpPr>
        <p:spPr>
          <a:xfrm rot="5400000">
            <a:off x="61617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1215300" y="2247900"/>
            <a:ext cx="4779600" cy="91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title" idx="2" hasCustomPrompt="1"/>
          </p:nvPr>
        </p:nvSpPr>
        <p:spPr>
          <a:xfrm>
            <a:off x="1215300" y="1165325"/>
            <a:ext cx="1652100" cy="101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3"/>
          <p:cNvSpPr txBox="1">
            <a:spLocks noGrp="1"/>
          </p:cNvSpPr>
          <p:nvPr>
            <p:ph type="subTitle" idx="1"/>
          </p:nvPr>
        </p:nvSpPr>
        <p:spPr>
          <a:xfrm>
            <a:off x="1215300" y="3204925"/>
            <a:ext cx="2611200" cy="6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3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69" name="Google Shape;69;p3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3" name="Google Shape;73;p3"/>
          <p:cNvGrpSpPr/>
          <p:nvPr/>
        </p:nvGrpSpPr>
        <p:grpSpPr>
          <a:xfrm>
            <a:off x="7645875" y="3738325"/>
            <a:ext cx="1136700" cy="1139775"/>
            <a:chOff x="6532950" y="648050"/>
            <a:chExt cx="1136700" cy="1139775"/>
          </a:xfrm>
        </p:grpSpPr>
        <p:sp>
          <p:nvSpPr>
            <p:cNvPr id="74" name="Google Shape;74;p3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5" name="Google Shape;75;p3"/>
            <p:cNvCxnSpPr>
              <a:stCxn id="74" idx="1"/>
              <a:endCxn id="74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6" name="Google Shape;76;p3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" name="Google Shape;77;p3"/>
            <p:cNvCxnSpPr>
              <a:stCxn id="76" idx="1"/>
              <a:endCxn id="76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" name="Google Shape;78;p3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9" name="Google Shape;79;p3"/>
            <p:cNvCxnSpPr>
              <a:stCxn id="78" idx="1"/>
              <a:endCxn id="78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" name="Google Shape;80;p3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1" name="Google Shape;81;p3"/>
            <p:cNvCxnSpPr>
              <a:stCxn id="80" idx="1"/>
              <a:endCxn id="80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2" name="Google Shape;82;p3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3" name="Google Shape;83;p3"/>
            <p:cNvCxnSpPr>
              <a:stCxn id="82" idx="1"/>
              <a:endCxn id="82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4" name="Google Shape;84;p3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5" name="Google Shape;85;p3"/>
            <p:cNvCxnSpPr>
              <a:stCxn id="84" idx="1"/>
              <a:endCxn id="84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" name="Google Shape;86;p3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7" name="Google Shape;87;p3"/>
            <p:cNvCxnSpPr>
              <a:stCxn id="86" idx="1"/>
              <a:endCxn id="86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8" name="Google Shape;88;p3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" name="Google Shape;89;p3"/>
            <p:cNvCxnSpPr>
              <a:stCxn id="88" idx="1"/>
              <a:endCxn id="88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0" name="Google Shape;90;p3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1" name="Google Shape;91;p3"/>
            <p:cNvCxnSpPr>
              <a:stCxn id="90" idx="1"/>
              <a:endCxn id="90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" name="Google Shape;92;p3"/>
          <p:cNvSpPr/>
          <p:nvPr/>
        </p:nvSpPr>
        <p:spPr>
          <a:xfrm>
            <a:off x="6071075" y="-117985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" name="Google Shape;93;p3"/>
          <p:cNvGrpSpPr/>
          <p:nvPr/>
        </p:nvGrpSpPr>
        <p:grpSpPr>
          <a:xfrm>
            <a:off x="7758925" y="533050"/>
            <a:ext cx="636199" cy="247800"/>
            <a:chOff x="7758925" y="4356275"/>
            <a:chExt cx="636199" cy="247800"/>
          </a:xfrm>
        </p:grpSpPr>
        <p:sp>
          <p:nvSpPr>
            <p:cNvPr id="94" name="Google Shape;94;p3"/>
            <p:cNvSpPr/>
            <p:nvPr/>
          </p:nvSpPr>
          <p:spPr>
            <a:xfrm>
              <a:off x="7758925" y="4356275"/>
              <a:ext cx="247800" cy="247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8147324" y="4356275"/>
              <a:ext cx="247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96;p3"/>
          <p:cNvSpPr/>
          <p:nvPr/>
        </p:nvSpPr>
        <p:spPr>
          <a:xfrm>
            <a:off x="-106950" y="433672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"/>
          <p:cNvSpPr/>
          <p:nvPr/>
        </p:nvSpPr>
        <p:spPr>
          <a:xfrm rot="5400000">
            <a:off x="826262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"/>
          <p:cNvSpPr/>
          <p:nvPr/>
        </p:nvSpPr>
        <p:spPr>
          <a:xfrm>
            <a:off x="0" y="-1169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24"/>
          <p:cNvSpPr txBox="1">
            <a:spLocks noGrp="1"/>
          </p:cNvSpPr>
          <p:nvPr>
            <p:ph type="subTitle" idx="1"/>
          </p:nvPr>
        </p:nvSpPr>
        <p:spPr>
          <a:xfrm>
            <a:off x="2320213" y="1568681"/>
            <a:ext cx="45036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24"/>
          <p:cNvSpPr txBox="1">
            <a:spLocks noGrp="1"/>
          </p:cNvSpPr>
          <p:nvPr>
            <p:ph type="subTitle" idx="2"/>
          </p:nvPr>
        </p:nvSpPr>
        <p:spPr>
          <a:xfrm>
            <a:off x="2320213" y="2724954"/>
            <a:ext cx="45036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24"/>
          <p:cNvSpPr txBox="1">
            <a:spLocks noGrp="1"/>
          </p:cNvSpPr>
          <p:nvPr>
            <p:ph type="subTitle" idx="3"/>
          </p:nvPr>
        </p:nvSpPr>
        <p:spPr>
          <a:xfrm>
            <a:off x="2320188" y="3881232"/>
            <a:ext cx="4503600" cy="5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24"/>
          <p:cNvSpPr txBox="1">
            <a:spLocks noGrp="1"/>
          </p:cNvSpPr>
          <p:nvPr>
            <p:ph type="subTitle" idx="4"/>
          </p:nvPr>
        </p:nvSpPr>
        <p:spPr>
          <a:xfrm>
            <a:off x="2320193" y="1176506"/>
            <a:ext cx="45036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9" name="Google Shape;629;p24"/>
          <p:cNvSpPr txBox="1">
            <a:spLocks noGrp="1"/>
          </p:cNvSpPr>
          <p:nvPr>
            <p:ph type="subTitle" idx="5"/>
          </p:nvPr>
        </p:nvSpPr>
        <p:spPr>
          <a:xfrm>
            <a:off x="2320211" y="2332776"/>
            <a:ext cx="45036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0" name="Google Shape;630;p24"/>
          <p:cNvSpPr txBox="1">
            <a:spLocks noGrp="1"/>
          </p:cNvSpPr>
          <p:nvPr>
            <p:ph type="subTitle" idx="6"/>
          </p:nvPr>
        </p:nvSpPr>
        <p:spPr>
          <a:xfrm>
            <a:off x="2320191" y="3489060"/>
            <a:ext cx="4503600" cy="4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31" name="Google Shape;631;p24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632" name="Google Shape;632;p24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24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24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24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6" name="Google Shape;636;p24"/>
          <p:cNvSpPr/>
          <p:nvPr/>
        </p:nvSpPr>
        <p:spPr>
          <a:xfrm>
            <a:off x="-1384900" y="21319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7" name="Google Shape;637;p24"/>
          <p:cNvGrpSpPr/>
          <p:nvPr/>
        </p:nvGrpSpPr>
        <p:grpSpPr>
          <a:xfrm>
            <a:off x="8782575" y="258900"/>
            <a:ext cx="1136700" cy="1139775"/>
            <a:chOff x="6532950" y="648050"/>
            <a:chExt cx="1136700" cy="1139775"/>
          </a:xfrm>
        </p:grpSpPr>
        <p:sp>
          <p:nvSpPr>
            <p:cNvPr id="638" name="Google Shape;638;p24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9" name="Google Shape;639;p24"/>
            <p:cNvCxnSpPr>
              <a:stCxn id="638" idx="1"/>
              <a:endCxn id="638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0" name="Google Shape;640;p24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41" name="Google Shape;641;p24"/>
            <p:cNvCxnSpPr>
              <a:stCxn id="640" idx="1"/>
              <a:endCxn id="640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2" name="Google Shape;642;p24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43" name="Google Shape;643;p24"/>
            <p:cNvCxnSpPr>
              <a:stCxn id="642" idx="1"/>
              <a:endCxn id="642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4" name="Google Shape;644;p24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45" name="Google Shape;645;p24"/>
            <p:cNvCxnSpPr>
              <a:stCxn id="644" idx="1"/>
              <a:endCxn id="644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6" name="Google Shape;646;p24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47" name="Google Shape;647;p24"/>
            <p:cNvCxnSpPr>
              <a:stCxn id="646" idx="1"/>
              <a:endCxn id="646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8" name="Google Shape;648;p24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49" name="Google Shape;649;p24"/>
            <p:cNvCxnSpPr>
              <a:stCxn id="648" idx="1"/>
              <a:endCxn id="648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0" name="Google Shape;650;p24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51" name="Google Shape;651;p24"/>
            <p:cNvCxnSpPr>
              <a:stCxn id="650" idx="1"/>
              <a:endCxn id="650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2" name="Google Shape;652;p24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53" name="Google Shape;653;p24"/>
            <p:cNvCxnSpPr>
              <a:stCxn id="652" idx="1"/>
              <a:endCxn id="652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4" name="Google Shape;654;p24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55" name="Google Shape;655;p24"/>
            <p:cNvCxnSpPr>
              <a:stCxn id="654" idx="1"/>
              <a:endCxn id="654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6" name="Google Shape;656;p24"/>
          <p:cNvSpPr/>
          <p:nvPr/>
        </p:nvSpPr>
        <p:spPr>
          <a:xfrm rot="5400000">
            <a:off x="616175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4"/>
          <p:cNvSpPr/>
          <p:nvPr/>
        </p:nvSpPr>
        <p:spPr>
          <a:xfrm>
            <a:off x="8782575" y="37449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25"/>
          <p:cNvSpPr txBox="1">
            <a:spLocks noGrp="1"/>
          </p:cNvSpPr>
          <p:nvPr>
            <p:ph type="subTitle" idx="1"/>
          </p:nvPr>
        </p:nvSpPr>
        <p:spPr>
          <a:xfrm>
            <a:off x="1443000" y="1748900"/>
            <a:ext cx="26502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25"/>
          <p:cNvSpPr txBox="1">
            <a:spLocks noGrp="1"/>
          </p:cNvSpPr>
          <p:nvPr>
            <p:ph type="subTitle" idx="2"/>
          </p:nvPr>
        </p:nvSpPr>
        <p:spPr>
          <a:xfrm>
            <a:off x="5050800" y="1748900"/>
            <a:ext cx="26502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25"/>
          <p:cNvSpPr txBox="1">
            <a:spLocks noGrp="1"/>
          </p:cNvSpPr>
          <p:nvPr>
            <p:ph type="subTitle" idx="3"/>
          </p:nvPr>
        </p:nvSpPr>
        <p:spPr>
          <a:xfrm>
            <a:off x="1443000" y="3409475"/>
            <a:ext cx="26502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25"/>
          <p:cNvSpPr txBox="1">
            <a:spLocks noGrp="1"/>
          </p:cNvSpPr>
          <p:nvPr>
            <p:ph type="subTitle" idx="4"/>
          </p:nvPr>
        </p:nvSpPr>
        <p:spPr>
          <a:xfrm>
            <a:off x="5050800" y="3409475"/>
            <a:ext cx="26502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25"/>
          <p:cNvSpPr txBox="1">
            <a:spLocks noGrp="1"/>
          </p:cNvSpPr>
          <p:nvPr>
            <p:ph type="subTitle" idx="5"/>
          </p:nvPr>
        </p:nvSpPr>
        <p:spPr>
          <a:xfrm>
            <a:off x="1443000" y="1379350"/>
            <a:ext cx="2650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65" name="Google Shape;665;p25"/>
          <p:cNvSpPr txBox="1">
            <a:spLocks noGrp="1"/>
          </p:cNvSpPr>
          <p:nvPr>
            <p:ph type="subTitle" idx="6"/>
          </p:nvPr>
        </p:nvSpPr>
        <p:spPr>
          <a:xfrm>
            <a:off x="1443000" y="3040000"/>
            <a:ext cx="2650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66" name="Google Shape;666;p25"/>
          <p:cNvSpPr txBox="1">
            <a:spLocks noGrp="1"/>
          </p:cNvSpPr>
          <p:nvPr>
            <p:ph type="subTitle" idx="7"/>
          </p:nvPr>
        </p:nvSpPr>
        <p:spPr>
          <a:xfrm>
            <a:off x="5050775" y="1379350"/>
            <a:ext cx="2650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67" name="Google Shape;667;p25"/>
          <p:cNvSpPr txBox="1">
            <a:spLocks noGrp="1"/>
          </p:cNvSpPr>
          <p:nvPr>
            <p:ph type="subTitle" idx="8"/>
          </p:nvPr>
        </p:nvSpPr>
        <p:spPr>
          <a:xfrm>
            <a:off x="5050775" y="3040000"/>
            <a:ext cx="2650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668" name="Google Shape;668;p25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669" name="Google Shape;669;p25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0" name="Google Shape;670;p25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1" name="Google Shape;671;p25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2" name="Google Shape;672;p25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73" name="Google Shape;673;p25"/>
          <p:cNvGrpSpPr/>
          <p:nvPr/>
        </p:nvGrpSpPr>
        <p:grpSpPr>
          <a:xfrm>
            <a:off x="8782575" y="3737650"/>
            <a:ext cx="1136700" cy="1139775"/>
            <a:chOff x="6532950" y="648050"/>
            <a:chExt cx="1136700" cy="1139775"/>
          </a:xfrm>
        </p:grpSpPr>
        <p:sp>
          <p:nvSpPr>
            <p:cNvPr id="674" name="Google Shape;674;p25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75" name="Google Shape;675;p25"/>
            <p:cNvCxnSpPr>
              <a:stCxn id="674" idx="1"/>
              <a:endCxn id="674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76" name="Google Shape;676;p25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77" name="Google Shape;677;p25"/>
            <p:cNvCxnSpPr>
              <a:stCxn id="676" idx="1"/>
              <a:endCxn id="676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78" name="Google Shape;678;p25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79" name="Google Shape;679;p25"/>
            <p:cNvCxnSpPr>
              <a:stCxn id="678" idx="1"/>
              <a:endCxn id="678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80" name="Google Shape;680;p25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81" name="Google Shape;681;p25"/>
            <p:cNvCxnSpPr>
              <a:stCxn id="680" idx="1"/>
              <a:endCxn id="680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82" name="Google Shape;682;p25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83" name="Google Shape;683;p25"/>
            <p:cNvCxnSpPr>
              <a:stCxn id="682" idx="1"/>
              <a:endCxn id="682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84" name="Google Shape;684;p25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85" name="Google Shape;685;p25"/>
            <p:cNvCxnSpPr>
              <a:stCxn id="684" idx="1"/>
              <a:endCxn id="684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86" name="Google Shape;686;p25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87" name="Google Shape;687;p25"/>
            <p:cNvCxnSpPr>
              <a:stCxn id="686" idx="1"/>
              <a:endCxn id="686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88" name="Google Shape;688;p25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89" name="Google Shape;689;p25"/>
            <p:cNvCxnSpPr>
              <a:stCxn id="688" idx="1"/>
              <a:endCxn id="688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90" name="Google Shape;690;p25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91" name="Google Shape;691;p25"/>
            <p:cNvCxnSpPr>
              <a:stCxn id="690" idx="1"/>
              <a:endCxn id="690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92" name="Google Shape;692;p25"/>
          <p:cNvSpPr/>
          <p:nvPr/>
        </p:nvSpPr>
        <p:spPr>
          <a:xfrm rot="5400000">
            <a:off x="8257650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5"/>
          <p:cNvSpPr/>
          <p:nvPr/>
        </p:nvSpPr>
        <p:spPr>
          <a:xfrm>
            <a:off x="-2011075" y="106542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26"/>
          <p:cNvSpPr txBox="1">
            <a:spLocks noGrp="1"/>
          </p:cNvSpPr>
          <p:nvPr>
            <p:ph type="subTitle" idx="1"/>
          </p:nvPr>
        </p:nvSpPr>
        <p:spPr>
          <a:xfrm>
            <a:off x="720000" y="1710161"/>
            <a:ext cx="19860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26"/>
          <p:cNvSpPr txBox="1">
            <a:spLocks noGrp="1"/>
          </p:cNvSpPr>
          <p:nvPr>
            <p:ph type="subTitle" idx="2"/>
          </p:nvPr>
        </p:nvSpPr>
        <p:spPr>
          <a:xfrm>
            <a:off x="3579000" y="1710161"/>
            <a:ext cx="19860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26"/>
          <p:cNvSpPr txBox="1">
            <a:spLocks noGrp="1"/>
          </p:cNvSpPr>
          <p:nvPr>
            <p:ph type="subTitle" idx="3"/>
          </p:nvPr>
        </p:nvSpPr>
        <p:spPr>
          <a:xfrm>
            <a:off x="720000" y="3440450"/>
            <a:ext cx="19860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26"/>
          <p:cNvSpPr txBox="1">
            <a:spLocks noGrp="1"/>
          </p:cNvSpPr>
          <p:nvPr>
            <p:ph type="subTitle" idx="4"/>
          </p:nvPr>
        </p:nvSpPr>
        <p:spPr>
          <a:xfrm>
            <a:off x="3579000" y="3440450"/>
            <a:ext cx="19860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26"/>
          <p:cNvSpPr txBox="1">
            <a:spLocks noGrp="1"/>
          </p:cNvSpPr>
          <p:nvPr>
            <p:ph type="subTitle" idx="5"/>
          </p:nvPr>
        </p:nvSpPr>
        <p:spPr>
          <a:xfrm>
            <a:off x="6437997" y="1710161"/>
            <a:ext cx="19860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26"/>
          <p:cNvSpPr txBox="1">
            <a:spLocks noGrp="1"/>
          </p:cNvSpPr>
          <p:nvPr>
            <p:ph type="subTitle" idx="6"/>
          </p:nvPr>
        </p:nvSpPr>
        <p:spPr>
          <a:xfrm>
            <a:off x="6437997" y="3440450"/>
            <a:ext cx="1986000" cy="1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26"/>
          <p:cNvSpPr txBox="1">
            <a:spLocks noGrp="1"/>
          </p:cNvSpPr>
          <p:nvPr>
            <p:ph type="subTitle" idx="7"/>
          </p:nvPr>
        </p:nvSpPr>
        <p:spPr>
          <a:xfrm>
            <a:off x="723905" y="1336263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03" name="Google Shape;703;p26"/>
          <p:cNvSpPr txBox="1">
            <a:spLocks noGrp="1"/>
          </p:cNvSpPr>
          <p:nvPr>
            <p:ph type="subTitle" idx="8"/>
          </p:nvPr>
        </p:nvSpPr>
        <p:spPr>
          <a:xfrm>
            <a:off x="3582902" y="1336263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04" name="Google Shape;704;p26"/>
          <p:cNvSpPr txBox="1">
            <a:spLocks noGrp="1"/>
          </p:cNvSpPr>
          <p:nvPr>
            <p:ph type="subTitle" idx="9"/>
          </p:nvPr>
        </p:nvSpPr>
        <p:spPr>
          <a:xfrm>
            <a:off x="6441895" y="1336263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05" name="Google Shape;705;p26"/>
          <p:cNvSpPr txBox="1">
            <a:spLocks noGrp="1"/>
          </p:cNvSpPr>
          <p:nvPr>
            <p:ph type="subTitle" idx="13"/>
          </p:nvPr>
        </p:nvSpPr>
        <p:spPr>
          <a:xfrm>
            <a:off x="723905" y="3063350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06" name="Google Shape;706;p26"/>
          <p:cNvSpPr txBox="1">
            <a:spLocks noGrp="1"/>
          </p:cNvSpPr>
          <p:nvPr>
            <p:ph type="subTitle" idx="14"/>
          </p:nvPr>
        </p:nvSpPr>
        <p:spPr>
          <a:xfrm>
            <a:off x="3582902" y="3063350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07" name="Google Shape;707;p26"/>
          <p:cNvSpPr txBox="1">
            <a:spLocks noGrp="1"/>
          </p:cNvSpPr>
          <p:nvPr>
            <p:ph type="subTitle" idx="15"/>
          </p:nvPr>
        </p:nvSpPr>
        <p:spPr>
          <a:xfrm>
            <a:off x="6441895" y="3063350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708" name="Google Shape;708;p26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709" name="Google Shape;709;p26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26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26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26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3" name="Google Shape;713;p26"/>
          <p:cNvSpPr/>
          <p:nvPr/>
        </p:nvSpPr>
        <p:spPr>
          <a:xfrm>
            <a:off x="-75" y="37808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4" name="Google Shape;714;p26"/>
          <p:cNvGrpSpPr/>
          <p:nvPr/>
        </p:nvGrpSpPr>
        <p:grpSpPr>
          <a:xfrm>
            <a:off x="-775275" y="265477"/>
            <a:ext cx="1136700" cy="1139775"/>
            <a:chOff x="6532950" y="648050"/>
            <a:chExt cx="1136700" cy="1139775"/>
          </a:xfrm>
        </p:grpSpPr>
        <p:sp>
          <p:nvSpPr>
            <p:cNvPr id="715" name="Google Shape;715;p26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6" name="Google Shape;716;p26"/>
            <p:cNvCxnSpPr>
              <a:stCxn id="715" idx="1"/>
              <a:endCxn id="715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17" name="Google Shape;717;p26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18" name="Google Shape;718;p26"/>
            <p:cNvCxnSpPr>
              <a:stCxn id="717" idx="1"/>
              <a:endCxn id="717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19" name="Google Shape;719;p26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20" name="Google Shape;720;p26"/>
            <p:cNvCxnSpPr>
              <a:stCxn id="719" idx="1"/>
              <a:endCxn id="719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21" name="Google Shape;721;p26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22" name="Google Shape;722;p26"/>
            <p:cNvCxnSpPr>
              <a:stCxn id="721" idx="1"/>
              <a:endCxn id="721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23" name="Google Shape;723;p26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24" name="Google Shape;724;p26"/>
            <p:cNvCxnSpPr>
              <a:stCxn id="723" idx="1"/>
              <a:endCxn id="723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25" name="Google Shape;725;p26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26" name="Google Shape;726;p26"/>
            <p:cNvCxnSpPr>
              <a:stCxn id="725" idx="1"/>
              <a:endCxn id="725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27" name="Google Shape;727;p26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28" name="Google Shape;728;p26"/>
            <p:cNvCxnSpPr>
              <a:stCxn id="727" idx="1"/>
              <a:endCxn id="727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29" name="Google Shape;729;p26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30" name="Google Shape;730;p26"/>
            <p:cNvCxnSpPr>
              <a:stCxn id="729" idx="1"/>
              <a:endCxn id="729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31" name="Google Shape;731;p26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32" name="Google Shape;732;p26"/>
            <p:cNvCxnSpPr>
              <a:stCxn id="731" idx="1"/>
              <a:endCxn id="731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3" name="Google Shape;733;p26"/>
          <p:cNvSpPr/>
          <p:nvPr/>
        </p:nvSpPr>
        <p:spPr>
          <a:xfrm>
            <a:off x="5013625" y="4617221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27"/>
          <p:cNvSpPr txBox="1">
            <a:spLocks noGrp="1"/>
          </p:cNvSpPr>
          <p:nvPr>
            <p:ph type="title" hasCustomPrompt="1"/>
          </p:nvPr>
        </p:nvSpPr>
        <p:spPr>
          <a:xfrm>
            <a:off x="2587729" y="682827"/>
            <a:ext cx="39609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6" name="Google Shape;736;p27"/>
          <p:cNvSpPr txBox="1">
            <a:spLocks noGrp="1"/>
          </p:cNvSpPr>
          <p:nvPr>
            <p:ph type="subTitle" idx="1"/>
          </p:nvPr>
        </p:nvSpPr>
        <p:spPr>
          <a:xfrm>
            <a:off x="2587725" y="1390500"/>
            <a:ext cx="3964800" cy="4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37" name="Google Shape;737;p27"/>
          <p:cNvSpPr txBox="1">
            <a:spLocks noGrp="1"/>
          </p:cNvSpPr>
          <p:nvPr>
            <p:ph type="title" idx="2" hasCustomPrompt="1"/>
          </p:nvPr>
        </p:nvSpPr>
        <p:spPr>
          <a:xfrm>
            <a:off x="2591496" y="2004327"/>
            <a:ext cx="39609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8" name="Google Shape;738;p27"/>
          <p:cNvSpPr txBox="1">
            <a:spLocks noGrp="1"/>
          </p:cNvSpPr>
          <p:nvPr>
            <p:ph type="subTitle" idx="3"/>
          </p:nvPr>
        </p:nvSpPr>
        <p:spPr>
          <a:xfrm>
            <a:off x="2591475" y="2712075"/>
            <a:ext cx="3964800" cy="4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39" name="Google Shape;739;p27"/>
          <p:cNvSpPr txBox="1">
            <a:spLocks noGrp="1"/>
          </p:cNvSpPr>
          <p:nvPr>
            <p:ph type="title" idx="4" hasCustomPrompt="1"/>
          </p:nvPr>
        </p:nvSpPr>
        <p:spPr>
          <a:xfrm>
            <a:off x="2587725" y="3325902"/>
            <a:ext cx="39609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0" name="Google Shape;740;p27"/>
          <p:cNvSpPr txBox="1">
            <a:spLocks noGrp="1"/>
          </p:cNvSpPr>
          <p:nvPr>
            <p:ph type="subTitle" idx="5"/>
          </p:nvPr>
        </p:nvSpPr>
        <p:spPr>
          <a:xfrm>
            <a:off x="2587725" y="4033650"/>
            <a:ext cx="3964800" cy="4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741" name="Google Shape;741;p27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742" name="Google Shape;742;p27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27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27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Google Shape;745;p27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46" name="Google Shape;746;p27"/>
          <p:cNvSpPr/>
          <p:nvPr/>
        </p:nvSpPr>
        <p:spPr>
          <a:xfrm rot="5400000">
            <a:off x="61617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27"/>
          <p:cNvSpPr/>
          <p:nvPr/>
        </p:nvSpPr>
        <p:spPr>
          <a:xfrm>
            <a:off x="6780675" y="-14964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8"/>
          <p:cNvSpPr txBox="1">
            <a:spLocks noGrp="1"/>
          </p:cNvSpPr>
          <p:nvPr>
            <p:ph type="title" hasCustomPrompt="1"/>
          </p:nvPr>
        </p:nvSpPr>
        <p:spPr>
          <a:xfrm>
            <a:off x="1580250" y="3031022"/>
            <a:ext cx="9876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50" name="Google Shape;750;p28"/>
          <p:cNvSpPr txBox="1">
            <a:spLocks noGrp="1"/>
          </p:cNvSpPr>
          <p:nvPr>
            <p:ph type="subTitle" idx="1"/>
          </p:nvPr>
        </p:nvSpPr>
        <p:spPr>
          <a:xfrm>
            <a:off x="1103100" y="3843975"/>
            <a:ext cx="1941900" cy="6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51" name="Google Shape;751;p28"/>
          <p:cNvSpPr txBox="1">
            <a:spLocks noGrp="1"/>
          </p:cNvSpPr>
          <p:nvPr>
            <p:ph type="subTitle" idx="2"/>
          </p:nvPr>
        </p:nvSpPr>
        <p:spPr>
          <a:xfrm>
            <a:off x="1103092" y="3423150"/>
            <a:ext cx="19419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2" name="Google Shape;752;p28"/>
          <p:cNvSpPr txBox="1">
            <a:spLocks noGrp="1"/>
          </p:cNvSpPr>
          <p:nvPr>
            <p:ph type="title" idx="3" hasCustomPrompt="1"/>
          </p:nvPr>
        </p:nvSpPr>
        <p:spPr>
          <a:xfrm>
            <a:off x="4049100" y="3031022"/>
            <a:ext cx="9876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53" name="Google Shape;753;p28"/>
          <p:cNvSpPr txBox="1">
            <a:spLocks noGrp="1"/>
          </p:cNvSpPr>
          <p:nvPr>
            <p:ph type="subTitle" idx="4"/>
          </p:nvPr>
        </p:nvSpPr>
        <p:spPr>
          <a:xfrm>
            <a:off x="3571954" y="3843975"/>
            <a:ext cx="1941900" cy="6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54" name="Google Shape;754;p28"/>
          <p:cNvSpPr txBox="1">
            <a:spLocks noGrp="1"/>
          </p:cNvSpPr>
          <p:nvPr>
            <p:ph type="subTitle" idx="5"/>
          </p:nvPr>
        </p:nvSpPr>
        <p:spPr>
          <a:xfrm>
            <a:off x="3571950" y="3423150"/>
            <a:ext cx="19419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5" name="Google Shape;755;p28"/>
          <p:cNvSpPr txBox="1">
            <a:spLocks noGrp="1"/>
          </p:cNvSpPr>
          <p:nvPr>
            <p:ph type="title" idx="6" hasCustomPrompt="1"/>
          </p:nvPr>
        </p:nvSpPr>
        <p:spPr>
          <a:xfrm>
            <a:off x="6457875" y="3031022"/>
            <a:ext cx="987600" cy="40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56" name="Google Shape;756;p28"/>
          <p:cNvSpPr txBox="1">
            <a:spLocks noGrp="1"/>
          </p:cNvSpPr>
          <p:nvPr>
            <p:ph type="subTitle" idx="7"/>
          </p:nvPr>
        </p:nvSpPr>
        <p:spPr>
          <a:xfrm>
            <a:off x="5980726" y="3843975"/>
            <a:ext cx="1941900" cy="6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57" name="Google Shape;757;p28"/>
          <p:cNvSpPr txBox="1">
            <a:spLocks noGrp="1"/>
          </p:cNvSpPr>
          <p:nvPr>
            <p:ph type="subTitle" idx="8"/>
          </p:nvPr>
        </p:nvSpPr>
        <p:spPr>
          <a:xfrm>
            <a:off x="5980725" y="3423150"/>
            <a:ext cx="19419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8" name="Google Shape;758;p28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59" name="Google Shape;759;p28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760" name="Google Shape;760;p28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28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28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28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64" name="Google Shape;764;p28"/>
          <p:cNvGrpSpPr/>
          <p:nvPr/>
        </p:nvGrpSpPr>
        <p:grpSpPr>
          <a:xfrm>
            <a:off x="-775275" y="3745798"/>
            <a:ext cx="1136700" cy="1139775"/>
            <a:chOff x="6532950" y="648050"/>
            <a:chExt cx="1136700" cy="1139775"/>
          </a:xfrm>
        </p:grpSpPr>
        <p:sp>
          <p:nvSpPr>
            <p:cNvPr id="765" name="Google Shape;765;p28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6" name="Google Shape;766;p28"/>
            <p:cNvCxnSpPr>
              <a:stCxn id="765" idx="1"/>
              <a:endCxn id="765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67" name="Google Shape;767;p28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8" name="Google Shape;768;p28"/>
            <p:cNvCxnSpPr>
              <a:stCxn id="767" idx="1"/>
              <a:endCxn id="767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69" name="Google Shape;769;p28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0" name="Google Shape;770;p28"/>
            <p:cNvCxnSpPr>
              <a:stCxn id="769" idx="1"/>
              <a:endCxn id="769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71" name="Google Shape;771;p28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2" name="Google Shape;772;p28"/>
            <p:cNvCxnSpPr>
              <a:stCxn id="771" idx="1"/>
              <a:endCxn id="771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73" name="Google Shape;773;p28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4" name="Google Shape;774;p28"/>
            <p:cNvCxnSpPr>
              <a:stCxn id="773" idx="1"/>
              <a:endCxn id="773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75" name="Google Shape;775;p28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6" name="Google Shape;776;p28"/>
            <p:cNvCxnSpPr>
              <a:stCxn id="775" idx="1"/>
              <a:endCxn id="775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77" name="Google Shape;777;p28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78" name="Google Shape;778;p28"/>
            <p:cNvCxnSpPr>
              <a:stCxn id="777" idx="1"/>
              <a:endCxn id="777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79" name="Google Shape;779;p28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80" name="Google Shape;780;p28"/>
            <p:cNvCxnSpPr>
              <a:stCxn id="779" idx="1"/>
              <a:endCxn id="779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81" name="Google Shape;781;p28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82" name="Google Shape;782;p28"/>
            <p:cNvCxnSpPr>
              <a:stCxn id="781" idx="1"/>
              <a:endCxn id="781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3" name="Google Shape;783;p28"/>
          <p:cNvSpPr/>
          <p:nvPr/>
        </p:nvSpPr>
        <p:spPr>
          <a:xfrm>
            <a:off x="8782500" y="-71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8"/>
          <p:cNvSpPr/>
          <p:nvPr/>
        </p:nvSpPr>
        <p:spPr>
          <a:xfrm>
            <a:off x="0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29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787" name="Google Shape;787;p29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29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29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29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1" name="Google Shape;791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29"/>
          <p:cNvSpPr/>
          <p:nvPr/>
        </p:nvSpPr>
        <p:spPr>
          <a:xfrm>
            <a:off x="8780975" y="-1169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>
            <a:off x="6257062" y="46040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>
            <a:off x="-775275" y="3744657"/>
            <a:ext cx="1136700" cy="1139775"/>
            <a:chOff x="6532950" y="648050"/>
            <a:chExt cx="1136700" cy="1139775"/>
          </a:xfrm>
        </p:grpSpPr>
        <p:sp>
          <p:nvSpPr>
            <p:cNvPr id="795" name="Google Shape;795;p29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96" name="Google Shape;796;p29"/>
            <p:cNvCxnSpPr>
              <a:stCxn id="795" idx="1"/>
              <a:endCxn id="795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7" name="Google Shape;797;p29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98" name="Google Shape;798;p29"/>
            <p:cNvCxnSpPr>
              <a:stCxn id="797" idx="1"/>
              <a:endCxn id="797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99" name="Google Shape;799;p29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0" name="Google Shape;800;p29"/>
            <p:cNvCxnSpPr>
              <a:stCxn id="799" idx="1"/>
              <a:endCxn id="799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1" name="Google Shape;801;p29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2" name="Google Shape;802;p29"/>
            <p:cNvCxnSpPr>
              <a:stCxn id="801" idx="1"/>
              <a:endCxn id="801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3" name="Google Shape;803;p29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4" name="Google Shape;804;p29"/>
            <p:cNvCxnSpPr>
              <a:stCxn id="803" idx="1"/>
              <a:endCxn id="803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5" name="Google Shape;805;p29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6" name="Google Shape;806;p29"/>
            <p:cNvCxnSpPr>
              <a:stCxn id="805" idx="1"/>
              <a:endCxn id="805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7" name="Google Shape;807;p29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8" name="Google Shape;808;p29"/>
            <p:cNvCxnSpPr>
              <a:stCxn id="807" idx="1"/>
              <a:endCxn id="807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9" name="Google Shape;809;p29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10" name="Google Shape;810;p29"/>
            <p:cNvCxnSpPr>
              <a:stCxn id="809" idx="1"/>
              <a:endCxn id="809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11" name="Google Shape;811;p29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12" name="Google Shape;812;p29"/>
            <p:cNvCxnSpPr>
              <a:stCxn id="811" idx="1"/>
              <a:endCxn id="811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4" name="Google Shape;814;p30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815" name="Google Shape;815;p30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30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30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30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19" name="Google Shape;819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30"/>
          <p:cNvSpPr/>
          <p:nvPr/>
        </p:nvSpPr>
        <p:spPr>
          <a:xfrm>
            <a:off x="-2011063" y="1457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>
            <a:off x="8780975" y="252157"/>
            <a:ext cx="1136700" cy="1139775"/>
            <a:chOff x="6532950" y="648050"/>
            <a:chExt cx="1136700" cy="1139775"/>
          </a:xfrm>
        </p:grpSpPr>
        <p:sp>
          <p:nvSpPr>
            <p:cNvPr id="822" name="Google Shape;822;p30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23" name="Google Shape;823;p30"/>
            <p:cNvCxnSpPr>
              <a:stCxn id="822" idx="1"/>
              <a:endCxn id="822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24" name="Google Shape;824;p30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25" name="Google Shape;825;p30"/>
            <p:cNvCxnSpPr>
              <a:stCxn id="824" idx="1"/>
              <a:endCxn id="824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26" name="Google Shape;826;p30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27" name="Google Shape;827;p30"/>
            <p:cNvCxnSpPr>
              <a:stCxn id="826" idx="1"/>
              <a:endCxn id="826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28" name="Google Shape;828;p30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29" name="Google Shape;829;p30"/>
            <p:cNvCxnSpPr>
              <a:stCxn id="828" idx="1"/>
              <a:endCxn id="828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30" name="Google Shape;830;p30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31" name="Google Shape;831;p30"/>
            <p:cNvCxnSpPr>
              <a:stCxn id="830" idx="1"/>
              <a:endCxn id="830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32" name="Google Shape;832;p30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33" name="Google Shape;833;p30"/>
            <p:cNvCxnSpPr>
              <a:stCxn id="832" idx="1"/>
              <a:endCxn id="832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34" name="Google Shape;834;p30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35" name="Google Shape;835;p30"/>
            <p:cNvCxnSpPr>
              <a:stCxn id="834" idx="1"/>
              <a:endCxn id="834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36" name="Google Shape;836;p30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37" name="Google Shape;837;p30"/>
            <p:cNvCxnSpPr>
              <a:stCxn id="836" idx="1"/>
              <a:endCxn id="836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38" name="Google Shape;838;p30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39" name="Google Shape;839;p30"/>
            <p:cNvCxnSpPr>
              <a:stCxn id="838" idx="1"/>
              <a:endCxn id="838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0" name="Google Shape;840;p30"/>
          <p:cNvSpPr/>
          <p:nvPr/>
        </p:nvSpPr>
        <p:spPr>
          <a:xfrm rot="5400000">
            <a:off x="826262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1"/>
          <p:cNvSpPr txBox="1">
            <a:spLocks noGrp="1"/>
          </p:cNvSpPr>
          <p:nvPr>
            <p:ph type="title"/>
          </p:nvPr>
        </p:nvSpPr>
        <p:spPr>
          <a:xfrm>
            <a:off x="2182200" y="2247900"/>
            <a:ext cx="4779600" cy="91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43" name="Google Shape;843;p31"/>
          <p:cNvSpPr txBox="1">
            <a:spLocks noGrp="1"/>
          </p:cNvSpPr>
          <p:nvPr>
            <p:ph type="title" idx="2" hasCustomPrompt="1"/>
          </p:nvPr>
        </p:nvSpPr>
        <p:spPr>
          <a:xfrm>
            <a:off x="3745950" y="1165325"/>
            <a:ext cx="1652100" cy="101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4" name="Google Shape;844;p31"/>
          <p:cNvSpPr txBox="1">
            <a:spLocks noGrp="1"/>
          </p:cNvSpPr>
          <p:nvPr>
            <p:ph type="subTitle" idx="1"/>
          </p:nvPr>
        </p:nvSpPr>
        <p:spPr>
          <a:xfrm>
            <a:off x="3266400" y="3204925"/>
            <a:ext cx="2611200" cy="6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845" name="Google Shape;845;p31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846" name="Google Shape;846;p31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31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31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31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50" name="Google Shape;850;p31"/>
          <p:cNvGrpSpPr/>
          <p:nvPr/>
        </p:nvGrpSpPr>
        <p:grpSpPr>
          <a:xfrm>
            <a:off x="361500" y="272275"/>
            <a:ext cx="1136700" cy="1139775"/>
            <a:chOff x="6532950" y="648050"/>
            <a:chExt cx="1136700" cy="1139775"/>
          </a:xfrm>
        </p:grpSpPr>
        <p:sp>
          <p:nvSpPr>
            <p:cNvPr id="851" name="Google Shape;851;p31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52" name="Google Shape;852;p31"/>
            <p:cNvCxnSpPr>
              <a:stCxn id="851" idx="1"/>
              <a:endCxn id="851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3" name="Google Shape;853;p31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54" name="Google Shape;854;p31"/>
            <p:cNvCxnSpPr>
              <a:stCxn id="853" idx="1"/>
              <a:endCxn id="853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5" name="Google Shape;855;p31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56" name="Google Shape;856;p31"/>
            <p:cNvCxnSpPr>
              <a:stCxn id="855" idx="1"/>
              <a:endCxn id="855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7" name="Google Shape;857;p31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58" name="Google Shape;858;p31"/>
            <p:cNvCxnSpPr>
              <a:stCxn id="857" idx="1"/>
              <a:endCxn id="857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59" name="Google Shape;859;p31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60" name="Google Shape;860;p31"/>
            <p:cNvCxnSpPr>
              <a:stCxn id="859" idx="1"/>
              <a:endCxn id="859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1" name="Google Shape;861;p31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62" name="Google Shape;862;p31"/>
            <p:cNvCxnSpPr>
              <a:stCxn id="861" idx="1"/>
              <a:endCxn id="861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3" name="Google Shape;863;p31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64" name="Google Shape;864;p31"/>
            <p:cNvCxnSpPr>
              <a:stCxn id="863" idx="1"/>
              <a:endCxn id="863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5" name="Google Shape;865;p31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66" name="Google Shape;866;p31"/>
            <p:cNvCxnSpPr>
              <a:stCxn id="865" idx="1"/>
              <a:endCxn id="865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67" name="Google Shape;867;p31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68" name="Google Shape;868;p31"/>
            <p:cNvCxnSpPr>
              <a:stCxn id="867" idx="1"/>
              <a:endCxn id="867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69" name="Google Shape;869;p31"/>
          <p:cNvSpPr/>
          <p:nvPr/>
        </p:nvSpPr>
        <p:spPr>
          <a:xfrm>
            <a:off x="8782575" y="37449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1"/>
          <p:cNvSpPr/>
          <p:nvPr/>
        </p:nvSpPr>
        <p:spPr>
          <a:xfrm rot="5400000">
            <a:off x="616175" y="-6231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31"/>
          <p:cNvSpPr/>
          <p:nvPr/>
        </p:nvSpPr>
        <p:spPr>
          <a:xfrm>
            <a:off x="7198200" y="-15589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32"/>
          <p:cNvSpPr txBox="1">
            <a:spLocks noGrp="1"/>
          </p:cNvSpPr>
          <p:nvPr>
            <p:ph type="title"/>
          </p:nvPr>
        </p:nvSpPr>
        <p:spPr>
          <a:xfrm>
            <a:off x="3188525" y="2247900"/>
            <a:ext cx="4779600" cy="91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74" name="Google Shape;874;p32"/>
          <p:cNvSpPr txBox="1">
            <a:spLocks noGrp="1"/>
          </p:cNvSpPr>
          <p:nvPr>
            <p:ph type="title" idx="2" hasCustomPrompt="1"/>
          </p:nvPr>
        </p:nvSpPr>
        <p:spPr>
          <a:xfrm>
            <a:off x="6316025" y="1165325"/>
            <a:ext cx="1652100" cy="101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75" name="Google Shape;875;p32"/>
          <p:cNvSpPr txBox="1">
            <a:spLocks noGrp="1"/>
          </p:cNvSpPr>
          <p:nvPr>
            <p:ph type="subTitle" idx="1"/>
          </p:nvPr>
        </p:nvSpPr>
        <p:spPr>
          <a:xfrm>
            <a:off x="5356925" y="3204925"/>
            <a:ext cx="2611200" cy="6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876" name="Google Shape;876;p32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877" name="Google Shape;877;p32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8" name="Google Shape;878;p32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9" name="Google Shape;879;p32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0" name="Google Shape;880;p32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81" name="Google Shape;881;p32"/>
          <p:cNvSpPr/>
          <p:nvPr/>
        </p:nvSpPr>
        <p:spPr>
          <a:xfrm rot="5400000">
            <a:off x="8257650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2"/>
          <p:cNvSpPr/>
          <p:nvPr/>
        </p:nvSpPr>
        <p:spPr>
          <a:xfrm>
            <a:off x="6195950" y="44433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32"/>
          <p:cNvGrpSpPr/>
          <p:nvPr/>
        </p:nvGrpSpPr>
        <p:grpSpPr>
          <a:xfrm>
            <a:off x="361425" y="3744850"/>
            <a:ext cx="1136700" cy="1139775"/>
            <a:chOff x="6532950" y="648050"/>
            <a:chExt cx="1136700" cy="1139775"/>
          </a:xfrm>
        </p:grpSpPr>
        <p:sp>
          <p:nvSpPr>
            <p:cNvPr id="884" name="Google Shape;884;p32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85" name="Google Shape;885;p32"/>
            <p:cNvCxnSpPr>
              <a:stCxn id="884" idx="1"/>
              <a:endCxn id="884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86" name="Google Shape;886;p32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87" name="Google Shape;887;p32"/>
            <p:cNvCxnSpPr>
              <a:stCxn id="886" idx="1"/>
              <a:endCxn id="886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88" name="Google Shape;888;p32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89" name="Google Shape;889;p32"/>
            <p:cNvCxnSpPr>
              <a:stCxn id="888" idx="1"/>
              <a:endCxn id="888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0" name="Google Shape;890;p32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1" name="Google Shape;891;p32"/>
            <p:cNvCxnSpPr>
              <a:stCxn id="890" idx="1"/>
              <a:endCxn id="890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2" name="Google Shape;892;p32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3" name="Google Shape;893;p32"/>
            <p:cNvCxnSpPr>
              <a:stCxn id="892" idx="1"/>
              <a:endCxn id="892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4" name="Google Shape;894;p32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5" name="Google Shape;895;p32"/>
            <p:cNvCxnSpPr>
              <a:stCxn id="894" idx="1"/>
              <a:endCxn id="894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6" name="Google Shape;896;p32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7" name="Google Shape;897;p32"/>
            <p:cNvCxnSpPr>
              <a:stCxn id="896" idx="1"/>
              <a:endCxn id="896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98" name="Google Shape;898;p32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99" name="Google Shape;899;p32"/>
            <p:cNvCxnSpPr>
              <a:stCxn id="898" idx="1"/>
              <a:endCxn id="898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00" name="Google Shape;900;p32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01" name="Google Shape;901;p32"/>
            <p:cNvCxnSpPr>
              <a:stCxn id="900" idx="1"/>
              <a:endCxn id="900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02" name="Google Shape;902;p32"/>
          <p:cNvSpPr/>
          <p:nvPr/>
        </p:nvSpPr>
        <p:spPr>
          <a:xfrm>
            <a:off x="-75" y="3747913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2"/>
          <p:cNvSpPr/>
          <p:nvPr/>
        </p:nvSpPr>
        <p:spPr>
          <a:xfrm>
            <a:off x="84075" y="-15589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32"/>
          <p:cNvGrpSpPr/>
          <p:nvPr/>
        </p:nvGrpSpPr>
        <p:grpSpPr>
          <a:xfrm rot="10800000">
            <a:off x="713225" y="544100"/>
            <a:ext cx="636199" cy="247800"/>
            <a:chOff x="7758925" y="4356275"/>
            <a:chExt cx="636199" cy="247800"/>
          </a:xfrm>
        </p:grpSpPr>
        <p:sp>
          <p:nvSpPr>
            <p:cNvPr id="905" name="Google Shape;905;p32"/>
            <p:cNvSpPr/>
            <p:nvPr/>
          </p:nvSpPr>
          <p:spPr>
            <a:xfrm>
              <a:off x="7758925" y="4356275"/>
              <a:ext cx="247800" cy="247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8147324" y="4356275"/>
              <a:ext cx="247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0" name="Google Shape;940;p34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941" name="Google Shape;941;p34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2" name="Google Shape;942;p34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3" name="Google Shape;943;p34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4" name="Google Shape;944;p34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5" name="Google Shape;945;p34"/>
          <p:cNvSpPr/>
          <p:nvPr/>
        </p:nvSpPr>
        <p:spPr>
          <a:xfrm>
            <a:off x="8780975" y="-1169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4"/>
          <p:cNvSpPr/>
          <p:nvPr/>
        </p:nvSpPr>
        <p:spPr>
          <a:xfrm>
            <a:off x="-952613" y="44516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7" name="Google Shape;947;p34"/>
          <p:cNvGrpSpPr/>
          <p:nvPr/>
        </p:nvGrpSpPr>
        <p:grpSpPr>
          <a:xfrm>
            <a:off x="-775275" y="265477"/>
            <a:ext cx="1136700" cy="1139775"/>
            <a:chOff x="6532950" y="648050"/>
            <a:chExt cx="1136700" cy="1139775"/>
          </a:xfrm>
        </p:grpSpPr>
        <p:sp>
          <p:nvSpPr>
            <p:cNvPr id="948" name="Google Shape;948;p34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49" name="Google Shape;949;p34"/>
            <p:cNvCxnSpPr>
              <a:stCxn id="948" idx="1"/>
              <a:endCxn id="948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50" name="Google Shape;950;p34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51" name="Google Shape;951;p34"/>
            <p:cNvCxnSpPr>
              <a:stCxn id="950" idx="1"/>
              <a:endCxn id="950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52" name="Google Shape;952;p34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53" name="Google Shape;953;p34"/>
            <p:cNvCxnSpPr>
              <a:stCxn id="952" idx="1"/>
              <a:endCxn id="952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54" name="Google Shape;954;p34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55" name="Google Shape;955;p34"/>
            <p:cNvCxnSpPr>
              <a:stCxn id="954" idx="1"/>
              <a:endCxn id="954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56" name="Google Shape;956;p34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57" name="Google Shape;957;p34"/>
            <p:cNvCxnSpPr>
              <a:stCxn id="956" idx="1"/>
              <a:endCxn id="956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58" name="Google Shape;958;p34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59" name="Google Shape;959;p34"/>
            <p:cNvCxnSpPr>
              <a:stCxn id="958" idx="1"/>
              <a:endCxn id="958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60" name="Google Shape;960;p34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61" name="Google Shape;961;p34"/>
            <p:cNvCxnSpPr>
              <a:stCxn id="960" idx="1"/>
              <a:endCxn id="960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62" name="Google Shape;962;p34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63" name="Google Shape;963;p34"/>
            <p:cNvCxnSpPr>
              <a:stCxn id="962" idx="1"/>
              <a:endCxn id="962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64" name="Google Shape;964;p34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65" name="Google Shape;965;p34"/>
            <p:cNvCxnSpPr>
              <a:stCxn id="964" idx="1"/>
              <a:endCxn id="964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"/>
          <p:cNvSpPr txBox="1">
            <a:spLocks noGrp="1"/>
          </p:cNvSpPr>
          <p:nvPr>
            <p:ph type="subTitle" idx="1"/>
          </p:nvPr>
        </p:nvSpPr>
        <p:spPr>
          <a:xfrm>
            <a:off x="5231709" y="3771424"/>
            <a:ext cx="21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2" name="Google Shape;132;p5"/>
          <p:cNvSpPr txBox="1">
            <a:spLocks noGrp="1"/>
          </p:cNvSpPr>
          <p:nvPr>
            <p:ph type="subTitle" idx="2"/>
          </p:nvPr>
        </p:nvSpPr>
        <p:spPr>
          <a:xfrm>
            <a:off x="1759568" y="3771424"/>
            <a:ext cx="21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5"/>
          <p:cNvSpPr txBox="1">
            <a:spLocks noGrp="1"/>
          </p:cNvSpPr>
          <p:nvPr>
            <p:ph type="subTitle" idx="3"/>
          </p:nvPr>
        </p:nvSpPr>
        <p:spPr>
          <a:xfrm>
            <a:off x="5231701" y="3274925"/>
            <a:ext cx="2152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4" name="Google Shape;134;p5"/>
          <p:cNvSpPr txBox="1">
            <a:spLocks noGrp="1"/>
          </p:cNvSpPr>
          <p:nvPr>
            <p:ph type="subTitle" idx="4"/>
          </p:nvPr>
        </p:nvSpPr>
        <p:spPr>
          <a:xfrm>
            <a:off x="1759375" y="3274925"/>
            <a:ext cx="2152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35" name="Google Shape;135;p5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136" name="Google Shape;136;p5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5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5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5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0" name="Google Shape;140;p5"/>
          <p:cNvGrpSpPr/>
          <p:nvPr/>
        </p:nvGrpSpPr>
        <p:grpSpPr>
          <a:xfrm>
            <a:off x="-775275" y="265477"/>
            <a:ext cx="1136700" cy="1139775"/>
            <a:chOff x="6532950" y="648050"/>
            <a:chExt cx="1136700" cy="1139775"/>
          </a:xfrm>
        </p:grpSpPr>
        <p:sp>
          <p:nvSpPr>
            <p:cNvPr id="141" name="Google Shape;141;p5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2" name="Google Shape;142;p5"/>
            <p:cNvCxnSpPr>
              <a:stCxn id="141" idx="1"/>
              <a:endCxn id="141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3" name="Google Shape;143;p5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4" name="Google Shape;144;p5"/>
            <p:cNvCxnSpPr>
              <a:stCxn id="143" idx="1"/>
              <a:endCxn id="143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5" name="Google Shape;145;p5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6" name="Google Shape;146;p5"/>
            <p:cNvCxnSpPr>
              <a:stCxn id="145" idx="1"/>
              <a:endCxn id="145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7" name="Google Shape;147;p5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8" name="Google Shape;148;p5"/>
            <p:cNvCxnSpPr>
              <a:stCxn id="147" idx="1"/>
              <a:endCxn id="147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9" name="Google Shape;149;p5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0" name="Google Shape;150;p5"/>
            <p:cNvCxnSpPr>
              <a:stCxn id="149" idx="1"/>
              <a:endCxn id="149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1" name="Google Shape;151;p5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2" name="Google Shape;152;p5"/>
            <p:cNvCxnSpPr>
              <a:stCxn id="151" idx="1"/>
              <a:endCxn id="151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3" name="Google Shape;153;p5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4" name="Google Shape;154;p5"/>
            <p:cNvCxnSpPr>
              <a:stCxn id="153" idx="1"/>
              <a:endCxn id="153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5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6" name="Google Shape;156;p5"/>
            <p:cNvCxnSpPr>
              <a:stCxn id="155" idx="1"/>
              <a:endCxn id="155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7" name="Google Shape;157;p5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8" name="Google Shape;158;p5"/>
            <p:cNvCxnSpPr>
              <a:stCxn id="157" idx="1"/>
              <a:endCxn id="157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9" name="Google Shape;159;p5"/>
          <p:cNvSpPr/>
          <p:nvPr/>
        </p:nvSpPr>
        <p:spPr>
          <a:xfrm rot="5400000">
            <a:off x="8257650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"/>
          <p:cNvSpPr/>
          <p:nvPr/>
        </p:nvSpPr>
        <p:spPr>
          <a:xfrm>
            <a:off x="-75" y="37808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"/>
          <p:cNvSpPr/>
          <p:nvPr/>
        </p:nvSpPr>
        <p:spPr>
          <a:xfrm>
            <a:off x="8146175" y="312252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35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968" name="Google Shape;968;p35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9" name="Google Shape;969;p35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0" name="Google Shape;970;p35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1" name="Google Shape;971;p35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72" name="Google Shape;972;p35"/>
          <p:cNvSpPr/>
          <p:nvPr/>
        </p:nvSpPr>
        <p:spPr>
          <a:xfrm>
            <a:off x="0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35"/>
          <p:cNvSpPr/>
          <p:nvPr/>
        </p:nvSpPr>
        <p:spPr>
          <a:xfrm>
            <a:off x="8430787" y="23180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4" name="Google Shape;974;p35"/>
          <p:cNvGrpSpPr/>
          <p:nvPr/>
        </p:nvGrpSpPr>
        <p:grpSpPr>
          <a:xfrm>
            <a:off x="-775275" y="3745798"/>
            <a:ext cx="1136700" cy="1139775"/>
            <a:chOff x="6532950" y="648050"/>
            <a:chExt cx="1136700" cy="1139775"/>
          </a:xfrm>
        </p:grpSpPr>
        <p:sp>
          <p:nvSpPr>
            <p:cNvPr id="975" name="Google Shape;975;p35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76" name="Google Shape;976;p35"/>
            <p:cNvCxnSpPr>
              <a:stCxn id="975" idx="1"/>
              <a:endCxn id="975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77" name="Google Shape;977;p35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78" name="Google Shape;978;p35"/>
            <p:cNvCxnSpPr>
              <a:stCxn id="977" idx="1"/>
              <a:endCxn id="977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79" name="Google Shape;979;p35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80" name="Google Shape;980;p35"/>
            <p:cNvCxnSpPr>
              <a:stCxn id="979" idx="1"/>
              <a:endCxn id="979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81" name="Google Shape;981;p35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82" name="Google Shape;982;p35"/>
            <p:cNvCxnSpPr>
              <a:stCxn id="981" idx="1"/>
              <a:endCxn id="981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83" name="Google Shape;983;p35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84" name="Google Shape;984;p35"/>
            <p:cNvCxnSpPr>
              <a:stCxn id="983" idx="1"/>
              <a:endCxn id="983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85" name="Google Shape;985;p35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86" name="Google Shape;986;p35"/>
            <p:cNvCxnSpPr>
              <a:stCxn id="985" idx="1"/>
              <a:endCxn id="985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87" name="Google Shape;987;p35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88" name="Google Shape;988;p35"/>
            <p:cNvCxnSpPr>
              <a:stCxn id="987" idx="1"/>
              <a:endCxn id="987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89" name="Google Shape;989;p35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90" name="Google Shape;990;p35"/>
            <p:cNvCxnSpPr>
              <a:stCxn id="989" idx="1"/>
              <a:endCxn id="989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91" name="Google Shape;991;p35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92" name="Google Shape;992;p35"/>
            <p:cNvCxnSpPr>
              <a:stCxn id="991" idx="1"/>
              <a:endCxn id="991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"/>
          <p:cNvSpPr/>
          <p:nvPr/>
        </p:nvSpPr>
        <p:spPr>
          <a:xfrm>
            <a:off x="-1422175" y="42987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6"/>
          <p:cNvSpPr/>
          <p:nvPr/>
        </p:nvSpPr>
        <p:spPr>
          <a:xfrm>
            <a:off x="0" y="-1169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6"/>
          <p:cNvGrpSpPr/>
          <p:nvPr/>
        </p:nvGrpSpPr>
        <p:grpSpPr>
          <a:xfrm>
            <a:off x="8780975" y="3735200"/>
            <a:ext cx="1136700" cy="1139775"/>
            <a:chOff x="6532950" y="648050"/>
            <a:chExt cx="1136700" cy="1139775"/>
          </a:xfrm>
        </p:grpSpPr>
        <p:sp>
          <p:nvSpPr>
            <p:cNvPr id="167" name="Google Shape;167;p6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68" name="Google Shape;168;p6"/>
            <p:cNvCxnSpPr>
              <a:stCxn id="167" idx="1"/>
              <a:endCxn id="167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9" name="Google Shape;169;p6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0" name="Google Shape;170;p6"/>
            <p:cNvCxnSpPr>
              <a:stCxn id="169" idx="1"/>
              <a:endCxn id="169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1" name="Google Shape;171;p6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2" name="Google Shape;172;p6"/>
            <p:cNvCxnSpPr>
              <a:stCxn id="171" idx="1"/>
              <a:endCxn id="171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3" name="Google Shape;173;p6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4" name="Google Shape;174;p6"/>
            <p:cNvCxnSpPr>
              <a:stCxn id="173" idx="1"/>
              <a:endCxn id="173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5" name="Google Shape;175;p6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6" name="Google Shape;176;p6"/>
            <p:cNvCxnSpPr>
              <a:stCxn id="175" idx="1"/>
              <a:endCxn id="175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7" name="Google Shape;177;p6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8" name="Google Shape;178;p6"/>
            <p:cNvCxnSpPr>
              <a:stCxn id="177" idx="1"/>
              <a:endCxn id="177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9" name="Google Shape;179;p6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0" name="Google Shape;180;p6"/>
            <p:cNvCxnSpPr>
              <a:stCxn id="179" idx="1"/>
              <a:endCxn id="179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1" name="Google Shape;181;p6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2" name="Google Shape;182;p6"/>
            <p:cNvCxnSpPr>
              <a:stCxn id="181" idx="1"/>
              <a:endCxn id="181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3" name="Google Shape;183;p6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84" name="Google Shape;184;p6"/>
            <p:cNvCxnSpPr>
              <a:stCxn id="183" idx="1"/>
              <a:endCxn id="183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5" name="Google Shape;185;p6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186" name="Google Shape;186;p6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6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6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6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34107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7"/>
          <p:cNvSpPr txBox="1">
            <a:spLocks noGrp="1"/>
          </p:cNvSpPr>
          <p:nvPr>
            <p:ph type="subTitle" idx="1"/>
          </p:nvPr>
        </p:nvSpPr>
        <p:spPr>
          <a:xfrm>
            <a:off x="720000" y="1761125"/>
            <a:ext cx="4364400" cy="17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93" name="Google Shape;193;p7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194" name="Google Shape;194;p7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7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7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7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8" name="Google Shape;198;p7"/>
          <p:cNvGrpSpPr/>
          <p:nvPr/>
        </p:nvGrpSpPr>
        <p:grpSpPr>
          <a:xfrm>
            <a:off x="7645875" y="3738325"/>
            <a:ext cx="1136700" cy="1139775"/>
            <a:chOff x="6532950" y="648050"/>
            <a:chExt cx="1136700" cy="1139775"/>
          </a:xfrm>
        </p:grpSpPr>
        <p:sp>
          <p:nvSpPr>
            <p:cNvPr id="199" name="Google Shape;199;p7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0" name="Google Shape;200;p7"/>
            <p:cNvCxnSpPr>
              <a:stCxn id="199" idx="1"/>
              <a:endCxn id="199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1" name="Google Shape;201;p7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2" name="Google Shape;202;p7"/>
            <p:cNvCxnSpPr>
              <a:stCxn id="201" idx="1"/>
              <a:endCxn id="201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3" name="Google Shape;203;p7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4" name="Google Shape;204;p7"/>
            <p:cNvCxnSpPr>
              <a:stCxn id="203" idx="1"/>
              <a:endCxn id="203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5" name="Google Shape;205;p7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6" name="Google Shape;206;p7"/>
            <p:cNvCxnSpPr>
              <a:stCxn id="205" idx="1"/>
              <a:endCxn id="205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7" name="Google Shape;207;p7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8" name="Google Shape;208;p7"/>
            <p:cNvCxnSpPr>
              <a:stCxn id="207" idx="1"/>
              <a:endCxn id="207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9" name="Google Shape;209;p7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0" name="Google Shape;210;p7"/>
            <p:cNvCxnSpPr>
              <a:stCxn id="209" idx="1"/>
              <a:endCxn id="209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1" name="Google Shape;211;p7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2" name="Google Shape;212;p7"/>
            <p:cNvCxnSpPr>
              <a:stCxn id="211" idx="1"/>
              <a:endCxn id="211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3" name="Google Shape;213;p7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4" name="Google Shape;214;p7"/>
            <p:cNvCxnSpPr>
              <a:stCxn id="213" idx="1"/>
              <a:endCxn id="213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5" name="Google Shape;215;p7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6" name="Google Shape;216;p7"/>
            <p:cNvCxnSpPr>
              <a:stCxn id="215" idx="1"/>
              <a:endCxn id="215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7" name="Google Shape;217;p7"/>
          <p:cNvSpPr/>
          <p:nvPr/>
        </p:nvSpPr>
        <p:spPr>
          <a:xfrm>
            <a:off x="8782575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7"/>
          <p:cNvSpPr/>
          <p:nvPr/>
        </p:nvSpPr>
        <p:spPr>
          <a:xfrm>
            <a:off x="-75" y="37808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"/>
          <p:cNvSpPr txBox="1">
            <a:spLocks noGrp="1"/>
          </p:cNvSpPr>
          <p:nvPr>
            <p:ph type="title"/>
          </p:nvPr>
        </p:nvSpPr>
        <p:spPr>
          <a:xfrm>
            <a:off x="1349425" y="1307100"/>
            <a:ext cx="64452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5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7843775" y="-433800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8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223" name="Google Shape;223;p8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Google Shape;224;p8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5" name="Google Shape;225;p8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6" name="Google Shape;226;p8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27" name="Google Shape;227;p8"/>
          <p:cNvGrpSpPr/>
          <p:nvPr/>
        </p:nvGrpSpPr>
        <p:grpSpPr>
          <a:xfrm>
            <a:off x="361425" y="265425"/>
            <a:ext cx="1136700" cy="1139775"/>
            <a:chOff x="6532950" y="648050"/>
            <a:chExt cx="1136700" cy="1139775"/>
          </a:xfrm>
        </p:grpSpPr>
        <p:sp>
          <p:nvSpPr>
            <p:cNvPr id="228" name="Google Shape;228;p8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29" name="Google Shape;229;p8"/>
            <p:cNvCxnSpPr>
              <a:stCxn id="228" idx="1"/>
              <a:endCxn id="228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0" name="Google Shape;230;p8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1" name="Google Shape;231;p8"/>
            <p:cNvCxnSpPr>
              <a:stCxn id="230" idx="1"/>
              <a:endCxn id="230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2" name="Google Shape;232;p8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3" name="Google Shape;233;p8"/>
            <p:cNvCxnSpPr>
              <a:stCxn id="232" idx="1"/>
              <a:endCxn id="232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4" name="Google Shape;234;p8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5" name="Google Shape;235;p8"/>
            <p:cNvCxnSpPr>
              <a:stCxn id="234" idx="1"/>
              <a:endCxn id="234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6" name="Google Shape;236;p8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7" name="Google Shape;237;p8"/>
            <p:cNvCxnSpPr>
              <a:stCxn id="236" idx="1"/>
              <a:endCxn id="236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8" name="Google Shape;238;p8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9" name="Google Shape;239;p8"/>
            <p:cNvCxnSpPr>
              <a:stCxn id="238" idx="1"/>
              <a:endCxn id="238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0" name="Google Shape;240;p8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1" name="Google Shape;241;p8"/>
            <p:cNvCxnSpPr>
              <a:stCxn id="240" idx="1"/>
              <a:endCxn id="240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2" name="Google Shape;242;p8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3" name="Google Shape;243;p8"/>
            <p:cNvCxnSpPr>
              <a:stCxn id="242" idx="1"/>
              <a:endCxn id="242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4" name="Google Shape;244;p8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5" name="Google Shape;245;p8"/>
            <p:cNvCxnSpPr>
              <a:stCxn id="244" idx="1"/>
              <a:endCxn id="244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6" name="Google Shape;246;p8"/>
          <p:cNvSpPr/>
          <p:nvPr/>
        </p:nvSpPr>
        <p:spPr>
          <a:xfrm rot="5400000">
            <a:off x="8257650" y="42613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"/>
          <p:cNvSpPr/>
          <p:nvPr/>
        </p:nvSpPr>
        <p:spPr>
          <a:xfrm>
            <a:off x="0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2135550" y="1350600"/>
            <a:ext cx="4872900" cy="17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9"/>
          <p:cNvSpPr txBox="1">
            <a:spLocks noGrp="1"/>
          </p:cNvSpPr>
          <p:nvPr>
            <p:ph type="subTitle" idx="1"/>
          </p:nvPr>
        </p:nvSpPr>
        <p:spPr>
          <a:xfrm>
            <a:off x="2135550" y="30773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9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252" name="Google Shape;252;p9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9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9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6" name="Google Shape;256;p9"/>
          <p:cNvGrpSpPr/>
          <p:nvPr/>
        </p:nvGrpSpPr>
        <p:grpSpPr>
          <a:xfrm>
            <a:off x="7645875" y="258900"/>
            <a:ext cx="1136700" cy="1139775"/>
            <a:chOff x="6532950" y="648050"/>
            <a:chExt cx="1136700" cy="1139775"/>
          </a:xfrm>
        </p:grpSpPr>
        <p:sp>
          <p:nvSpPr>
            <p:cNvPr id="257" name="Google Shape;257;p9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58" name="Google Shape;258;p9"/>
            <p:cNvCxnSpPr>
              <a:stCxn id="257" idx="1"/>
              <a:endCxn id="257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9" name="Google Shape;259;p9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0" name="Google Shape;260;p9"/>
            <p:cNvCxnSpPr>
              <a:stCxn id="259" idx="1"/>
              <a:endCxn id="259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1" name="Google Shape;261;p9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2" name="Google Shape;262;p9"/>
            <p:cNvCxnSpPr>
              <a:stCxn id="261" idx="1"/>
              <a:endCxn id="261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3" name="Google Shape;263;p9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4" name="Google Shape;264;p9"/>
            <p:cNvCxnSpPr>
              <a:stCxn id="263" idx="1"/>
              <a:endCxn id="263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5" name="Google Shape;265;p9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6" name="Google Shape;266;p9"/>
            <p:cNvCxnSpPr>
              <a:stCxn id="265" idx="1"/>
              <a:endCxn id="265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7" name="Google Shape;267;p9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68" name="Google Shape;268;p9"/>
            <p:cNvCxnSpPr>
              <a:stCxn id="267" idx="1"/>
              <a:endCxn id="267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9" name="Google Shape;269;p9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0" name="Google Shape;270;p9"/>
            <p:cNvCxnSpPr>
              <a:stCxn id="269" idx="1"/>
              <a:endCxn id="269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71" name="Google Shape;271;p9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2" name="Google Shape;272;p9"/>
            <p:cNvCxnSpPr>
              <a:stCxn id="271" idx="1"/>
              <a:endCxn id="271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73" name="Google Shape;273;p9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4" name="Google Shape;274;p9"/>
            <p:cNvCxnSpPr>
              <a:stCxn id="273" idx="1"/>
              <a:endCxn id="273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5" name="Google Shape;275;p9"/>
          <p:cNvSpPr/>
          <p:nvPr/>
        </p:nvSpPr>
        <p:spPr>
          <a:xfrm>
            <a:off x="8782575" y="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9"/>
          <p:cNvSpPr/>
          <p:nvPr/>
        </p:nvSpPr>
        <p:spPr>
          <a:xfrm>
            <a:off x="0" y="-132562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277;p9"/>
          <p:cNvGrpSpPr/>
          <p:nvPr/>
        </p:nvGrpSpPr>
        <p:grpSpPr>
          <a:xfrm rot="10800000">
            <a:off x="713225" y="4356200"/>
            <a:ext cx="636199" cy="247800"/>
            <a:chOff x="7758925" y="4356275"/>
            <a:chExt cx="636199" cy="247800"/>
          </a:xfrm>
        </p:grpSpPr>
        <p:sp>
          <p:nvSpPr>
            <p:cNvPr id="278" name="Google Shape;278;p9"/>
            <p:cNvSpPr/>
            <p:nvPr/>
          </p:nvSpPr>
          <p:spPr>
            <a:xfrm>
              <a:off x="7758925" y="4356275"/>
              <a:ext cx="247800" cy="247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8147324" y="4356275"/>
              <a:ext cx="247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9"/>
          <p:cNvSpPr/>
          <p:nvPr/>
        </p:nvSpPr>
        <p:spPr>
          <a:xfrm rot="5400000">
            <a:off x="616175" y="4268575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9"/>
          <p:cNvSpPr/>
          <p:nvPr/>
        </p:nvSpPr>
        <p:spPr>
          <a:xfrm>
            <a:off x="8430775" y="329682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84" name="Google Shape;284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786400"/>
            <a:ext cx="6576000" cy="11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87" name="Google Shape;287;p11"/>
          <p:cNvSpPr txBox="1">
            <a:spLocks noGrp="1"/>
          </p:cNvSpPr>
          <p:nvPr>
            <p:ph type="subTitle" idx="1"/>
          </p:nvPr>
        </p:nvSpPr>
        <p:spPr>
          <a:xfrm>
            <a:off x="1284000" y="29039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8" name="Google Shape;288;p11"/>
          <p:cNvSpPr/>
          <p:nvPr/>
        </p:nvSpPr>
        <p:spPr>
          <a:xfrm>
            <a:off x="-1535925" y="3138075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9" name="Google Shape;289;p11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290" name="Google Shape;290;p11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11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1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11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94" name="Google Shape;294;p11"/>
          <p:cNvSpPr/>
          <p:nvPr/>
        </p:nvSpPr>
        <p:spPr>
          <a:xfrm rot="5400000">
            <a:off x="616175" y="-620250"/>
            <a:ext cx="270300" cy="1502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1"/>
          <p:cNvSpPr/>
          <p:nvPr/>
        </p:nvSpPr>
        <p:spPr>
          <a:xfrm>
            <a:off x="8782575" y="37808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sz="30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80" r:id="rId29"/>
    <p:sldLayoutId id="2147483681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42"/>
          <p:cNvSpPr txBox="1">
            <a:spLocks noGrp="1"/>
          </p:cNvSpPr>
          <p:nvPr>
            <p:ph type="ctrTitle"/>
          </p:nvPr>
        </p:nvSpPr>
        <p:spPr>
          <a:xfrm>
            <a:off x="352540" y="2142092"/>
            <a:ext cx="8438920" cy="12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>
                    <a:lumMod val="85000"/>
                  </a:schemeClr>
                </a:solidFill>
              </a:rPr>
              <a:t>Тема 4 : </a:t>
            </a:r>
            <a:r>
              <a:rPr lang="uk-UA" dirty="0">
                <a:solidFill>
                  <a:schemeClr val="dk2"/>
                </a:solidFill>
              </a:rPr>
              <a:t>ДЕРЖАВНА ПОЛІТИКА ТА ДЕРЖАВНЕ РЕГУЛЮВАННЯ ОХОРОНИ ЗДОРОВ’Я В УКРАЇНІ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010" name="Google Shape;1010;p42"/>
          <p:cNvSpPr txBox="1">
            <a:spLocks noGrp="1"/>
          </p:cNvSpPr>
          <p:nvPr>
            <p:ph type="subTitle" idx="1"/>
          </p:nvPr>
        </p:nvSpPr>
        <p:spPr>
          <a:xfrm>
            <a:off x="1589004" y="4087396"/>
            <a:ext cx="5965992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/>
              <a:t>Виконавець : КУЛЕБА АНДРІЙ</a:t>
            </a:r>
            <a:endParaRPr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026;p44">
            <a:extLst>
              <a:ext uri="{FF2B5EF4-FFF2-40B4-BE49-F238E27FC236}">
                <a16:creationId xmlns:a16="http://schemas.microsoft.com/office/drawing/2014/main" id="{FE7465BF-5D02-5D85-23AB-AA4804334357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50"/>
                </a:solidFill>
              </a:rPr>
              <a:t>0</a:t>
            </a:r>
            <a:r>
              <a:rPr lang="ru-RU" dirty="0">
                <a:solidFill>
                  <a:srgbClr val="00B050"/>
                </a:solidFill>
              </a:rPr>
              <a:t>2</a:t>
            </a:r>
            <a:endParaRPr lang="en" dirty="0">
              <a:solidFill>
                <a:srgbClr val="00B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870BFD-A833-F792-E977-9C60725A3BF4}"/>
              </a:ext>
            </a:extLst>
          </p:cNvPr>
          <p:cNvSpPr txBox="1"/>
          <p:nvPr/>
        </p:nvSpPr>
        <p:spPr>
          <a:xfrm>
            <a:off x="2021595" y="467336"/>
            <a:ext cx="6141904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ТРЕТІМ ПАКЕТОМ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міжнародних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декларацій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закладено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засади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будь-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якій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національній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системі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викладені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резолюціях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 27-ій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Всесвітній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Медичній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Асамблеї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(Мюнхен, 1973) та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доповнених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резолюцією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35-ї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Всесвітньої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Асамблеї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Венеція</a:t>
            </a:r>
            <a:r>
              <a:rPr lang="ru-RU" sz="12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1983).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35A3A1-13B5-40F1-A4DE-81FE83DFD512}"/>
              </a:ext>
            </a:extLst>
          </p:cNvPr>
          <p:cNvSpPr txBox="1"/>
          <p:nvPr/>
        </p:nvSpPr>
        <p:spPr>
          <a:xfrm>
            <a:off x="292077" y="1469301"/>
            <a:ext cx="8361540" cy="3318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1. У будь-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умови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визначатися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позиціями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лікарських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товариств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2.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Кожна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система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пацієнтові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вибору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лікареві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 право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вибору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нехтуючи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цьому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правилами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Принципу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вільного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вибору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дотримуватись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центрах.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Професійним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етичним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обов'язком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невідкладної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без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усяких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винятків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3.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Кожна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система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відкритою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право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практику: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примушувати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неприйнятних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них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умовах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4.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вільним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виборі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своєї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практики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обмеженим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своєю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спеціальністю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5.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товариство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повинно бути адекватно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представлене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усіх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інститутах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відношення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6.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особи,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беруть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участь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лікувальному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процесі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контролюють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його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поважати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охороняти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конфіденційність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взаємовідносин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пацієнтом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лікарем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026;p44">
            <a:extLst>
              <a:ext uri="{FF2B5EF4-FFF2-40B4-BE49-F238E27FC236}">
                <a16:creationId xmlns:a16="http://schemas.microsoft.com/office/drawing/2014/main" id="{71BF74F7-4DE2-F1DF-045F-C16AA19846F5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50"/>
                </a:solidFill>
              </a:rPr>
              <a:t>0</a:t>
            </a:r>
            <a:r>
              <a:rPr lang="ru-RU" dirty="0">
                <a:solidFill>
                  <a:srgbClr val="00B050"/>
                </a:solidFill>
              </a:rPr>
              <a:t>2</a:t>
            </a:r>
            <a:endParaRPr lang="en" dirty="0">
              <a:solidFill>
                <a:srgbClr val="00B05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9F416A-3362-8C16-B72C-A8FD6C93140D}"/>
              </a:ext>
            </a:extLst>
          </p:cNvPr>
          <p:cNvSpPr txBox="1"/>
          <p:nvPr/>
        </p:nvSpPr>
        <p:spPr>
          <a:xfrm>
            <a:off x="546712" y="1449912"/>
            <a:ext cx="8050576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7.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гарантувати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моральну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економічну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професійну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незалежність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8.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гонорар за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визначений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прямою угодою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лікарем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пацієнтом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то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зобов'язана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адекватно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компенсувати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9. Сума гонорару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залежати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характеру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Вартість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обслуговування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визначатись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угодою за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участю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представників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товариства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одностороннім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державою.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10.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ефективність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обсяг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вартість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кількість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оцінювати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керуючись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більш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регіональними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стандартами.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11.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Інтереси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хворого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диктують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обмеження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виписування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будь-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препаратів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призначення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будь-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адекватних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точки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зору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сучасних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12.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повинен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намагатися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поглиблювати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знання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підвищувати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професійний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статус.</a:t>
            </a:r>
          </a:p>
        </p:txBody>
      </p:sp>
      <p:grpSp>
        <p:nvGrpSpPr>
          <p:cNvPr id="23" name="Google Shape;6218;p91">
            <a:extLst>
              <a:ext uri="{FF2B5EF4-FFF2-40B4-BE49-F238E27FC236}">
                <a16:creationId xmlns:a16="http://schemas.microsoft.com/office/drawing/2014/main" id="{3F57C6E2-B7C1-1C09-660D-978E89B2F1B5}"/>
              </a:ext>
            </a:extLst>
          </p:cNvPr>
          <p:cNvGrpSpPr/>
          <p:nvPr/>
        </p:nvGrpSpPr>
        <p:grpSpPr>
          <a:xfrm>
            <a:off x="2851152" y="615822"/>
            <a:ext cx="762379" cy="747415"/>
            <a:chOff x="-27351575" y="3175300"/>
            <a:chExt cx="297750" cy="296150"/>
          </a:xfrm>
        </p:grpSpPr>
        <p:sp>
          <p:nvSpPr>
            <p:cNvPr id="24" name="Google Shape;6219;p91">
              <a:extLst>
                <a:ext uri="{FF2B5EF4-FFF2-40B4-BE49-F238E27FC236}">
                  <a16:creationId xmlns:a16="http://schemas.microsoft.com/office/drawing/2014/main" id="{0DE49D58-F67F-CFDD-C794-4E778507AB1B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220;p91">
              <a:extLst>
                <a:ext uri="{FF2B5EF4-FFF2-40B4-BE49-F238E27FC236}">
                  <a16:creationId xmlns:a16="http://schemas.microsoft.com/office/drawing/2014/main" id="{EF093365-1A24-4B68-B696-85E4B462F473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221;p91">
              <a:extLst>
                <a:ext uri="{FF2B5EF4-FFF2-40B4-BE49-F238E27FC236}">
                  <a16:creationId xmlns:a16="http://schemas.microsoft.com/office/drawing/2014/main" id="{40410DCD-0182-EB45-BA55-F6EB51829273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222;p91">
              <a:extLst>
                <a:ext uri="{FF2B5EF4-FFF2-40B4-BE49-F238E27FC236}">
                  <a16:creationId xmlns:a16="http://schemas.microsoft.com/office/drawing/2014/main" id="{219F3595-DC56-7B33-1088-146365CE8767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6218;p91">
            <a:extLst>
              <a:ext uri="{FF2B5EF4-FFF2-40B4-BE49-F238E27FC236}">
                <a16:creationId xmlns:a16="http://schemas.microsoft.com/office/drawing/2014/main" id="{BC2A0517-967D-9C90-CDD0-D910061B6C5B}"/>
              </a:ext>
            </a:extLst>
          </p:cNvPr>
          <p:cNvGrpSpPr/>
          <p:nvPr/>
        </p:nvGrpSpPr>
        <p:grpSpPr>
          <a:xfrm>
            <a:off x="5019639" y="612967"/>
            <a:ext cx="762379" cy="747415"/>
            <a:chOff x="-27351575" y="3175300"/>
            <a:chExt cx="297750" cy="296150"/>
          </a:xfrm>
        </p:grpSpPr>
        <p:sp>
          <p:nvSpPr>
            <p:cNvPr id="29" name="Google Shape;6219;p91">
              <a:extLst>
                <a:ext uri="{FF2B5EF4-FFF2-40B4-BE49-F238E27FC236}">
                  <a16:creationId xmlns:a16="http://schemas.microsoft.com/office/drawing/2014/main" id="{D18DFACD-4558-1C4A-5A04-266A78F1FE0E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220;p91">
              <a:extLst>
                <a:ext uri="{FF2B5EF4-FFF2-40B4-BE49-F238E27FC236}">
                  <a16:creationId xmlns:a16="http://schemas.microsoft.com/office/drawing/2014/main" id="{601EEB3C-936E-CC7C-02FC-AC56FA2B3412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221;p91">
              <a:extLst>
                <a:ext uri="{FF2B5EF4-FFF2-40B4-BE49-F238E27FC236}">
                  <a16:creationId xmlns:a16="http://schemas.microsoft.com/office/drawing/2014/main" id="{F0684282-9240-0D28-E5F9-70462BC6985D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222;p91">
              <a:extLst>
                <a:ext uri="{FF2B5EF4-FFF2-40B4-BE49-F238E27FC236}">
                  <a16:creationId xmlns:a16="http://schemas.microsoft.com/office/drawing/2014/main" id="{FF1E362F-6F94-80EE-ABB0-8266D0CFE5DB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6218;p91">
            <a:extLst>
              <a:ext uri="{FF2B5EF4-FFF2-40B4-BE49-F238E27FC236}">
                <a16:creationId xmlns:a16="http://schemas.microsoft.com/office/drawing/2014/main" id="{F1485BFA-45BB-C057-1453-16082202AB2A}"/>
              </a:ext>
            </a:extLst>
          </p:cNvPr>
          <p:cNvGrpSpPr/>
          <p:nvPr/>
        </p:nvGrpSpPr>
        <p:grpSpPr>
          <a:xfrm>
            <a:off x="7188126" y="610112"/>
            <a:ext cx="762379" cy="747415"/>
            <a:chOff x="-27351575" y="3175300"/>
            <a:chExt cx="297750" cy="296150"/>
          </a:xfrm>
        </p:grpSpPr>
        <p:sp>
          <p:nvSpPr>
            <p:cNvPr id="34" name="Google Shape;6219;p91">
              <a:extLst>
                <a:ext uri="{FF2B5EF4-FFF2-40B4-BE49-F238E27FC236}">
                  <a16:creationId xmlns:a16="http://schemas.microsoft.com/office/drawing/2014/main" id="{D7D24297-2492-51FD-BEC1-DD8BE2F4EF51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220;p91">
              <a:extLst>
                <a:ext uri="{FF2B5EF4-FFF2-40B4-BE49-F238E27FC236}">
                  <a16:creationId xmlns:a16="http://schemas.microsoft.com/office/drawing/2014/main" id="{1D8CA814-0F9C-4BE4-CD78-31A17131DF9C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221;p91">
              <a:extLst>
                <a:ext uri="{FF2B5EF4-FFF2-40B4-BE49-F238E27FC236}">
                  <a16:creationId xmlns:a16="http://schemas.microsoft.com/office/drawing/2014/main" id="{8D3D1CE6-3DE5-3682-5F7A-C7DFC40339FF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222;p91">
              <a:extLst>
                <a:ext uri="{FF2B5EF4-FFF2-40B4-BE49-F238E27FC236}">
                  <a16:creationId xmlns:a16="http://schemas.microsoft.com/office/drawing/2014/main" id="{A2F2D35E-4180-7287-85DF-0F8C5C88B6D3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B789073-67B7-9B38-C4FB-739A4E50917F}"/>
              </a:ext>
            </a:extLst>
          </p:cNvPr>
          <p:cNvSpPr/>
          <p:nvPr/>
        </p:nvSpPr>
        <p:spPr>
          <a:xfrm flipH="1" flipV="1">
            <a:off x="6136394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A6FD6C-13C9-70D2-F130-99712C1095F1}"/>
              </a:ext>
            </a:extLst>
          </p:cNvPr>
          <p:cNvSpPr txBox="1"/>
          <p:nvPr/>
        </p:nvSpPr>
        <p:spPr>
          <a:xfrm rot="10800000" flipV="1">
            <a:off x="6301645" y="1615805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35D01E-7C43-EE28-B7A8-44A3F64FE955}"/>
              </a:ext>
            </a:extLst>
          </p:cNvPr>
          <p:cNvSpPr txBox="1"/>
          <p:nvPr/>
        </p:nvSpPr>
        <p:spPr>
          <a:xfrm>
            <a:off x="991517" y="1048256"/>
            <a:ext cx="49796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На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яких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принципах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побудовано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позицію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Всесвітньоі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медичноі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асамблеі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щодо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подання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сільському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населенню</a:t>
            </a:r>
            <a:r>
              <a:rPr lang="ru-RU" sz="32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? 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2773F554-218B-C01A-551E-5D4CF62E3217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C00000"/>
                </a:solidFill>
              </a:rPr>
              <a:t>0</a:t>
            </a:r>
            <a:r>
              <a:rPr lang="ru-RU" dirty="0">
                <a:solidFill>
                  <a:srgbClr val="C00000"/>
                </a:solidFill>
              </a:rPr>
              <a:t>3</a:t>
            </a:r>
            <a:endParaRPr lang="en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C0D262-2A52-5651-4A00-62B042FB9E84}"/>
              </a:ext>
            </a:extLst>
          </p:cNvPr>
          <p:cNvSpPr txBox="1"/>
          <p:nvPr/>
        </p:nvSpPr>
        <p:spPr>
          <a:xfrm>
            <a:off x="1531345" y="556432"/>
            <a:ext cx="7480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ЗАГАЛЬНІ ПОЗИЦІЇ ДЕКЛАРАЦІЙ ВМА З НАДАННЯ МЕДИЧНОЇ ДОПОМОГИ СІЛЬСЬКОМУ НАСЕЛЕННЮ: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D5A406-E19D-EEF9-892B-9EECF1072CFC}"/>
              </a:ext>
            </a:extLst>
          </p:cNvPr>
          <p:cNvSpPr txBox="1"/>
          <p:nvPr/>
        </p:nvSpPr>
        <p:spPr>
          <a:xfrm>
            <a:off x="391230" y="1363563"/>
            <a:ext cx="8433281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Мешканці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однакові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права на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Якість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селі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не повинна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відрізнятися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На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обсяг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селі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можуть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впливати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економічні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неме-дичні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фактори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2.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Сільським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регіонам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збирати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аналізувати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факти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оцінки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потреб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мешканців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даної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допомозі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для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планування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служб.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3. 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відношення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"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лікар-пацієнт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"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зберігатися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повному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обсязі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4.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Рівень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освіти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соціально-економічного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взаємозалежні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рівному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міських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сільських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служб.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6. 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 у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містах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так і в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інтеграцію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профілактичної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лікувальної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гігієни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санітарно-гігієнічної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просвіти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Franklin Gothic Demi" panose="020B070302010202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6;p44">
            <a:extLst>
              <a:ext uri="{FF2B5EF4-FFF2-40B4-BE49-F238E27FC236}">
                <a16:creationId xmlns:a16="http://schemas.microsoft.com/office/drawing/2014/main" id="{686413A1-F45D-D47D-56AB-E7632EEB05FE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C00000"/>
                </a:solidFill>
              </a:rPr>
              <a:t>0</a:t>
            </a:r>
            <a:r>
              <a:rPr lang="ru-RU" dirty="0">
                <a:solidFill>
                  <a:srgbClr val="C00000"/>
                </a:solidFill>
              </a:rPr>
              <a:t>3</a:t>
            </a:r>
            <a:endParaRPr lang="en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460D04-BB6F-CE59-B67D-57564A6BB63D}"/>
              </a:ext>
            </a:extLst>
          </p:cNvPr>
          <p:cNvSpPr txBox="1"/>
          <p:nvPr/>
        </p:nvSpPr>
        <p:spPr>
          <a:xfrm>
            <a:off x="391230" y="1217179"/>
            <a:ext cx="8488365" cy="350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7.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докласти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зусиль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того,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щоб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містах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клінічну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відповідальність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несли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виключно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кваліфіковані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Допоміжний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персонал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тимчасово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залучатися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лікарських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селі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достатня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кількість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пройшли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сучасну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підготовку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спеціально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адаптовану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потреб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8. 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достатня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кількість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допоміжного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персоналу,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підготовленого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культури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освіти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співтовариство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всіма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шляхами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допомагати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працівникам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отриманні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післядипломної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освіти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9.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Захворювання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характерні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потребують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зусиль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спеціалістів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усіх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галузей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медицини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10.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керувати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санітарно-гігієнічною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просвітою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досягнення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найкращих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результатів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просвіти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співробітництво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11.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асоціації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сприяти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тому,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щоб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умови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були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гірші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ніж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12.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асоціації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повинні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брати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активну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участь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програмах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поліпшення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9" name="Google Shape;6218;p91">
            <a:extLst>
              <a:ext uri="{FF2B5EF4-FFF2-40B4-BE49-F238E27FC236}">
                <a16:creationId xmlns:a16="http://schemas.microsoft.com/office/drawing/2014/main" id="{6A78DE31-83A3-F8E1-FDBB-F2D49E35B2A6}"/>
              </a:ext>
            </a:extLst>
          </p:cNvPr>
          <p:cNvGrpSpPr/>
          <p:nvPr/>
        </p:nvGrpSpPr>
        <p:grpSpPr>
          <a:xfrm>
            <a:off x="4437432" y="347863"/>
            <a:ext cx="762379" cy="747415"/>
            <a:chOff x="-27351575" y="3175300"/>
            <a:chExt cx="297750" cy="296150"/>
          </a:xfrm>
        </p:grpSpPr>
        <p:sp>
          <p:nvSpPr>
            <p:cNvPr id="10" name="Google Shape;6219;p91">
              <a:extLst>
                <a:ext uri="{FF2B5EF4-FFF2-40B4-BE49-F238E27FC236}">
                  <a16:creationId xmlns:a16="http://schemas.microsoft.com/office/drawing/2014/main" id="{6761A060-7D4B-0321-805A-972A4008BE9A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220;p91">
              <a:extLst>
                <a:ext uri="{FF2B5EF4-FFF2-40B4-BE49-F238E27FC236}">
                  <a16:creationId xmlns:a16="http://schemas.microsoft.com/office/drawing/2014/main" id="{A3561C42-6E25-3254-BB49-780BFFA50BDE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221;p91">
              <a:extLst>
                <a:ext uri="{FF2B5EF4-FFF2-40B4-BE49-F238E27FC236}">
                  <a16:creationId xmlns:a16="http://schemas.microsoft.com/office/drawing/2014/main" id="{DCF9E501-ABD1-4E75-7A0C-F072A43DBDC5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222;p91">
              <a:extLst>
                <a:ext uri="{FF2B5EF4-FFF2-40B4-BE49-F238E27FC236}">
                  <a16:creationId xmlns:a16="http://schemas.microsoft.com/office/drawing/2014/main" id="{953879EF-070D-90AA-7D18-B27BDC3EBEC7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6218;p91">
            <a:extLst>
              <a:ext uri="{FF2B5EF4-FFF2-40B4-BE49-F238E27FC236}">
                <a16:creationId xmlns:a16="http://schemas.microsoft.com/office/drawing/2014/main" id="{4AB6816E-647F-85FC-7898-20D0E7725399}"/>
              </a:ext>
            </a:extLst>
          </p:cNvPr>
          <p:cNvGrpSpPr/>
          <p:nvPr/>
        </p:nvGrpSpPr>
        <p:grpSpPr>
          <a:xfrm>
            <a:off x="2849399" y="347863"/>
            <a:ext cx="762379" cy="747415"/>
            <a:chOff x="-27351575" y="3175300"/>
            <a:chExt cx="297750" cy="296150"/>
          </a:xfrm>
        </p:grpSpPr>
        <p:sp>
          <p:nvSpPr>
            <p:cNvPr id="15" name="Google Shape;6219;p91">
              <a:extLst>
                <a:ext uri="{FF2B5EF4-FFF2-40B4-BE49-F238E27FC236}">
                  <a16:creationId xmlns:a16="http://schemas.microsoft.com/office/drawing/2014/main" id="{34E985AA-3E34-B138-94C6-57E355E5981A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220;p91">
              <a:extLst>
                <a:ext uri="{FF2B5EF4-FFF2-40B4-BE49-F238E27FC236}">
                  <a16:creationId xmlns:a16="http://schemas.microsoft.com/office/drawing/2014/main" id="{793769DA-6892-8E25-A6C7-ED87D628D720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221;p91">
              <a:extLst>
                <a:ext uri="{FF2B5EF4-FFF2-40B4-BE49-F238E27FC236}">
                  <a16:creationId xmlns:a16="http://schemas.microsoft.com/office/drawing/2014/main" id="{B7945E5C-6885-31D0-61DC-464E0761F616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222;p91">
              <a:extLst>
                <a:ext uri="{FF2B5EF4-FFF2-40B4-BE49-F238E27FC236}">
                  <a16:creationId xmlns:a16="http://schemas.microsoft.com/office/drawing/2014/main" id="{AD9FAC12-9DAA-C1F6-5ACC-8722A667EC17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6218;p91">
            <a:extLst>
              <a:ext uri="{FF2B5EF4-FFF2-40B4-BE49-F238E27FC236}">
                <a16:creationId xmlns:a16="http://schemas.microsoft.com/office/drawing/2014/main" id="{26004F0C-79DD-638B-2390-AD2FD1B746A9}"/>
              </a:ext>
            </a:extLst>
          </p:cNvPr>
          <p:cNvGrpSpPr/>
          <p:nvPr/>
        </p:nvGrpSpPr>
        <p:grpSpPr>
          <a:xfrm>
            <a:off x="5910564" y="332237"/>
            <a:ext cx="762379" cy="747415"/>
            <a:chOff x="-27351575" y="3175300"/>
            <a:chExt cx="297750" cy="296150"/>
          </a:xfrm>
        </p:grpSpPr>
        <p:sp>
          <p:nvSpPr>
            <p:cNvPr id="20" name="Google Shape;6219;p91">
              <a:extLst>
                <a:ext uri="{FF2B5EF4-FFF2-40B4-BE49-F238E27FC236}">
                  <a16:creationId xmlns:a16="http://schemas.microsoft.com/office/drawing/2014/main" id="{79531ED6-9B4B-494D-4777-16C018BF86E4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220;p91">
              <a:extLst>
                <a:ext uri="{FF2B5EF4-FFF2-40B4-BE49-F238E27FC236}">
                  <a16:creationId xmlns:a16="http://schemas.microsoft.com/office/drawing/2014/main" id="{24216C94-D442-BBFE-0E81-175137B3863D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221;p91">
              <a:extLst>
                <a:ext uri="{FF2B5EF4-FFF2-40B4-BE49-F238E27FC236}">
                  <a16:creationId xmlns:a16="http://schemas.microsoft.com/office/drawing/2014/main" id="{DEC2B08A-C144-1D02-01B6-688BA74CDA00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222;p91">
              <a:extLst>
                <a:ext uri="{FF2B5EF4-FFF2-40B4-BE49-F238E27FC236}">
                  <a16:creationId xmlns:a16="http://schemas.microsoft.com/office/drawing/2014/main" id="{E69B2904-D294-3364-20E8-80FC1A80989B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E315309-887A-B3EC-623C-CC014688D3FC}"/>
              </a:ext>
            </a:extLst>
          </p:cNvPr>
          <p:cNvSpPr/>
          <p:nvPr/>
        </p:nvSpPr>
        <p:spPr>
          <a:xfrm flipH="1" flipV="1">
            <a:off x="352538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D84F21-ED10-D4FD-F172-6822C9311E0A}"/>
              </a:ext>
            </a:extLst>
          </p:cNvPr>
          <p:cNvSpPr txBox="1"/>
          <p:nvPr/>
        </p:nvSpPr>
        <p:spPr>
          <a:xfrm rot="10800000" flipV="1">
            <a:off x="517789" y="1786920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B7CF5E-0982-CF61-6253-301BD4CDC31E}"/>
              </a:ext>
            </a:extLst>
          </p:cNvPr>
          <p:cNvSpPr txBox="1"/>
          <p:nvPr/>
        </p:nvSpPr>
        <p:spPr>
          <a:xfrm>
            <a:off x="3112265" y="155704"/>
            <a:ext cx="603173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Повноваження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Президента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України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Кабінету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Міністрів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України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реалізаціі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̈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державноі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̈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здоров’я</a:t>
            </a:r>
            <a:r>
              <a:rPr lang="ru-RU" sz="440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6;p44">
            <a:extLst>
              <a:ext uri="{FF2B5EF4-FFF2-40B4-BE49-F238E27FC236}">
                <a16:creationId xmlns:a16="http://schemas.microsoft.com/office/drawing/2014/main" id="{C192E011-94E3-6CEC-7EC3-683E476AAD07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</a:t>
            </a:r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4</a:t>
            </a:r>
            <a:endParaRPr lang="en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B9A66B-90BB-E4EE-E4E4-29F11371A62A}"/>
              </a:ext>
            </a:extLst>
          </p:cNvPr>
          <p:cNvSpPr txBox="1"/>
          <p:nvPr/>
        </p:nvSpPr>
        <p:spPr>
          <a:xfrm>
            <a:off x="314112" y="1079652"/>
            <a:ext cx="8438658" cy="3739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ПРЕЗИДЕНТ УКРАЇНИ:</a:t>
            </a:r>
            <a:endParaRPr lang="ru-RU" sz="1800" dirty="0">
              <a:solidFill>
                <a:schemeClr val="tx1"/>
              </a:solidFill>
              <a:effectLst/>
              <a:highlight>
                <a:srgbClr val="00FF00"/>
              </a:highlight>
              <a:latin typeface="Franklin Gothic Demi" panose="020B07030201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виступає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гарантом права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громадян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законодавства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через систему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виконавчої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проводить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життя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здійснює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повноваження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передбачені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Конституцією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Кабінет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покладаються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завдання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розробки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комплексних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цільових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загальнодержавних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створення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економічних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правових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організаційних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механізмів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стимулюють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ефективну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мережі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укладання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міжурядових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угод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координація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співробітництва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питань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межах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своєї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компетенції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повноважень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покладених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виконавчої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AC088C-F2B9-ED70-F9AF-00AC8D568B71}"/>
              </a:ext>
            </a:extLst>
          </p:cNvPr>
          <p:cNvSpPr txBox="1"/>
          <p:nvPr/>
        </p:nvSpPr>
        <p:spPr>
          <a:xfrm>
            <a:off x="2111893" y="306754"/>
            <a:ext cx="6369062" cy="738664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Реалізація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покладається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виконавчої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влади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Особисту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відповідальність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несе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Президент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Президент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своїй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щорічній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доповіді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Верховній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Раді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повинен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робити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звіт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стан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реалізації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C4714CB8-2C87-1AA4-81A5-23267589C941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</a:t>
            </a:r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4</a:t>
            </a:r>
            <a:endParaRPr lang="en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F1E1AE-B25E-71BC-A88E-296D83A9B0B1}"/>
              </a:ext>
            </a:extLst>
          </p:cNvPr>
          <p:cNvSpPr txBox="1"/>
          <p:nvPr/>
        </p:nvSpPr>
        <p:spPr>
          <a:xfrm>
            <a:off x="2084941" y="409455"/>
            <a:ext cx="6409064" cy="73866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Міністерства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відомства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інші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центральні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виконавчої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влади</a:t>
            </a:r>
            <a:r>
              <a:rPr lang="ru-RU" sz="1400" b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 межах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своєї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компетенції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розробляють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прогнози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компетенцію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також входить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9E77E7-51C8-3C87-E285-18E91FB123D1}"/>
              </a:ext>
            </a:extLst>
          </p:cNvPr>
          <p:cNvSpPr txBox="1"/>
          <p:nvPr/>
        </p:nvSpPr>
        <p:spPr>
          <a:xfrm>
            <a:off x="1291727" y="1687582"/>
            <a:ext cx="7202278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0000"/>
              </a:buClr>
              <a:buSzPct val="200000"/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єдиних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науково-обґрунтованих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стандартів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критеріїв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вимог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сприяли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охороні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0000"/>
              </a:buClr>
              <a:buSzPct val="200000"/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замовлень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матеріально-технічного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0000"/>
              </a:buClr>
              <a:buSzPct val="200000"/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державного контролю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нагляду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0000"/>
              </a:buClr>
              <a:buSzPct val="200000"/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інша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виконавчо-розпорядча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8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026;p44">
            <a:extLst>
              <a:ext uri="{FF2B5EF4-FFF2-40B4-BE49-F238E27FC236}">
                <a16:creationId xmlns:a16="http://schemas.microsoft.com/office/drawing/2014/main" id="{DEF0C3EC-6EE7-EEA5-F400-227620AE2565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</a:t>
            </a:r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4</a:t>
            </a:r>
            <a:endParaRPr lang="en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1E7FF3-4B77-9C4B-313D-D5BEC57BEE4F}"/>
              </a:ext>
            </a:extLst>
          </p:cNvPr>
          <p:cNvSpPr txBox="1"/>
          <p:nvPr/>
        </p:nvSpPr>
        <p:spPr>
          <a:xfrm>
            <a:off x="391230" y="1429011"/>
            <a:ext cx="8361540" cy="3441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сприяє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досліджень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впровадженню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результатів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діяльність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Дослідження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проводяться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академічними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відомчими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установами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навчальними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закладами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установами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підрозділами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окремими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науковцями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фінансуються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конкурсній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державного бюджету, а також за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рахунок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будь-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джерел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фінансування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не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суперечать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законодавству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найважливіші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заходи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здійснення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підлягають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обов'язковій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попередній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науковій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експертизі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провідних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установах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визначених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Кабінетом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Міністрів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Вищою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науковою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установою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із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статусом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самоврядної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незалежною в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проведенні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досліджень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розробці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напрямів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наукового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пошуку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Академія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наук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 органах та закладах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можуть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створюватися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громадські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консультативні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наглядові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ради,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сприятимуть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їхній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забезпечуватимуть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інформованість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громадський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контроль у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визначенні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змісту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шляхів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загальнодержавних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здійсненні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конкретних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вирішенні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кадрових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проблем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цій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можуть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брати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участь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фахові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громадські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об'єднання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громадян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у тому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числі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Держава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забезпечує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життєвий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рівень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включаючи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їжу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одяг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житло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догляд,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соціальне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обслуговування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який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необхідним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підтримання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його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260A64-910C-3C57-5B26-C88C26CE39D8}"/>
              </a:ext>
            </a:extLst>
          </p:cNvPr>
          <p:cNvSpPr txBox="1"/>
          <p:nvPr/>
        </p:nvSpPr>
        <p:spPr>
          <a:xfrm>
            <a:off x="2239178" y="433056"/>
            <a:ext cx="6166692" cy="900246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Кабінет</a:t>
            </a:r>
            <a:r>
              <a:rPr lang="ru-RU" sz="105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Міністрів</a:t>
            </a:r>
            <a:r>
              <a:rPr lang="ru-RU" sz="105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05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уповноважені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ним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також у межах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своїх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повноважень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місцевого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самоврядування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право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вирішувати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питання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припинення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будь-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якого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разі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порушення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ним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законодавства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охорону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невиконання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вимог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якості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вчинення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дій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суперечать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його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статуту.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DF12A2-8508-A16B-0089-CA7066F377D6}"/>
              </a:ext>
            </a:extLst>
          </p:cNvPr>
          <p:cNvSpPr/>
          <p:nvPr/>
        </p:nvSpPr>
        <p:spPr>
          <a:xfrm flipH="1" flipV="1">
            <a:off x="6136394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7FF27A-6013-66F9-7FAA-C833628CFE9B}"/>
              </a:ext>
            </a:extLst>
          </p:cNvPr>
          <p:cNvSpPr txBox="1"/>
          <p:nvPr/>
        </p:nvSpPr>
        <p:spPr>
          <a:xfrm rot="10800000" flipV="1">
            <a:off x="6301645" y="1632684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2F9418-8A9C-10BC-B8BD-277191E71F4D}"/>
              </a:ext>
            </a:extLst>
          </p:cNvPr>
          <p:cNvSpPr txBox="1"/>
          <p:nvPr/>
        </p:nvSpPr>
        <p:spPr>
          <a:xfrm>
            <a:off x="418636" y="1031985"/>
            <a:ext cx="580038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Засади </a:t>
            </a:r>
            <a:r>
              <a:rPr lang="ru-RU" sz="54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54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54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здоров’я</a:t>
            </a:r>
            <a:r>
              <a:rPr lang="ru-RU" sz="54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України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A3707A-9604-806C-4743-91D2246E75E1}"/>
              </a:ext>
            </a:extLst>
          </p:cNvPr>
          <p:cNvSpPr/>
          <p:nvPr/>
        </p:nvSpPr>
        <p:spPr>
          <a:xfrm flipH="1" flipV="1">
            <a:off x="6114360" y="275422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FFB68D-2EEE-5B73-69B8-0283279280E7}"/>
              </a:ext>
            </a:extLst>
          </p:cNvPr>
          <p:cNvSpPr txBox="1"/>
          <p:nvPr/>
        </p:nvSpPr>
        <p:spPr>
          <a:xfrm rot="10800000" flipV="1">
            <a:off x="6356730" y="1615804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6E3430-E7DB-3990-0D7F-AD42DF067D43}"/>
              </a:ext>
            </a:extLst>
          </p:cNvPr>
          <p:cNvSpPr txBox="1"/>
          <p:nvPr/>
        </p:nvSpPr>
        <p:spPr>
          <a:xfrm>
            <a:off x="462709" y="356157"/>
            <a:ext cx="567919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ts val="500"/>
              </a:spcBef>
              <a:spcAft>
                <a:spcPts val="500"/>
              </a:spcAft>
              <a:tabLst>
                <a:tab pos="457200" algn="l"/>
              </a:tabLst>
            </a:pP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Основні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міжнародні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акти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та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деклараціі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̈,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що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проголошують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принципи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подання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медичноі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в будь-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якіи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̆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наці</a:t>
            </a:r>
            <a:r>
              <a:rPr lang="uk-UA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о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нальніи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̆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системі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здоров’я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026;p44">
            <a:extLst>
              <a:ext uri="{FF2B5EF4-FFF2-40B4-BE49-F238E27FC236}">
                <a16:creationId xmlns:a16="http://schemas.microsoft.com/office/drawing/2014/main" id="{34114C70-CCC8-674D-F1D6-DBA24CE2DBA4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FF0000"/>
                </a:solidFill>
              </a:rPr>
              <a:t>0</a:t>
            </a:r>
            <a:r>
              <a:rPr lang="ru-RU" dirty="0">
                <a:solidFill>
                  <a:srgbClr val="FF0000"/>
                </a:solidFill>
              </a:rPr>
              <a:t>5</a:t>
            </a:r>
            <a:endParaRPr lang="en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1D4016-433C-B089-8B2F-B8ED47AA5A91}"/>
              </a:ext>
            </a:extLst>
          </p:cNvPr>
          <p:cNvSpPr txBox="1"/>
          <p:nvPr/>
        </p:nvSpPr>
        <p:spPr>
          <a:xfrm>
            <a:off x="2016087" y="447427"/>
            <a:ext cx="6612875" cy="126444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проголошено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одним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напрямів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Держава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реалізацію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Основним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3аконом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України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-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Конституцією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України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наголошується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людини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є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однією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найвищих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соціальних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цінностей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забезпечення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якої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- один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головних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обов'язків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держави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.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ряді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статей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Конституції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визначається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право кожного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громадянина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охорону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медичну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допомогу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медичне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страхування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. </a:t>
            </a:r>
            <a:endParaRPr lang="ru-RU" sz="1200" dirty="0">
              <a:solidFill>
                <a:schemeClr val="tx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1DF3D6-BAEF-61BA-5D1C-9A2896BD9F00}"/>
              </a:ext>
            </a:extLst>
          </p:cNvPr>
          <p:cNvSpPr txBox="1"/>
          <p:nvPr/>
        </p:nvSpPr>
        <p:spPr>
          <a:xfrm>
            <a:off x="391230" y="1926084"/>
            <a:ext cx="852705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Відповідно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до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Конституції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України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держава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гарантує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громадянам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реалізацію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їхніх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прав у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галузі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охорони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здоров'я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шляхом:</a:t>
            </a:r>
            <a:endParaRPr lang="ru-RU" sz="1400" dirty="0">
              <a:solidFill>
                <a:schemeClr val="tx2">
                  <a:lumMod val="75000"/>
                </a:schemeClr>
              </a:solidFill>
              <a:effectLst/>
              <a:highlight>
                <a:srgbClr val="00FF00"/>
              </a:highlight>
              <a:latin typeface="Franklin Gothic Demi" panose="020B0703020102020204" pitchFamily="34" charset="0"/>
              <a:ea typeface="Times New Roman" panose="02020603050405020304" pitchFamily="18" charset="0"/>
            </a:endParaRP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створення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розгалуженої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мережі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проведення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громадських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заходів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зміцнення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подання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громадянам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гарантованого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медико-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санітарної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обсязі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встановлюється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Кабінетом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державного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громадського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контролю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нагляду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збирання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оброблення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аналізу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екологічної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спеціальної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статистичної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інформації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встановлення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відповідальності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порушення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 і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інтересів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громадян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6;p44">
            <a:extLst>
              <a:ext uri="{FF2B5EF4-FFF2-40B4-BE49-F238E27FC236}">
                <a16:creationId xmlns:a16="http://schemas.microsoft.com/office/drawing/2014/main" id="{3E78BBC4-240A-72CE-40AB-F106C257858F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FF0000"/>
                </a:solidFill>
              </a:rPr>
              <a:t>0</a:t>
            </a:r>
            <a:r>
              <a:rPr lang="ru-RU" dirty="0">
                <a:solidFill>
                  <a:srgbClr val="FF0000"/>
                </a:solidFill>
              </a:rPr>
              <a:t>5</a:t>
            </a:r>
            <a:endParaRPr lang="en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E55F4-91D2-887D-67AA-E3575EC327AE}"/>
              </a:ext>
            </a:extLst>
          </p:cNvPr>
          <p:cNvSpPr txBox="1"/>
          <p:nvPr/>
        </p:nvSpPr>
        <p:spPr>
          <a:xfrm>
            <a:off x="2009954" y="523362"/>
            <a:ext cx="6656812" cy="738664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Згідно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Конституцією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rgbClr val="C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ОСНОВНИМИ ПРИНЦИПАМИ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на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яких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ґрунтується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діяльність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недержавних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організацій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країні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є: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61164-241B-9A7A-FE94-6EBFD1A8F3E7}"/>
              </a:ext>
            </a:extLst>
          </p:cNvPr>
          <p:cNvSpPr txBox="1"/>
          <p:nvPr/>
        </p:nvSpPr>
        <p:spPr>
          <a:xfrm>
            <a:off x="477233" y="1444400"/>
            <a:ext cx="8189533" cy="342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пріоритетним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напрямом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суспільства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одним з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чинників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виживання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народу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дотримання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 і свобод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людини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громадянина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пов'язаних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ними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гарантій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гуманістична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спрямованість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пріоритету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загальнолюдських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цінностей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над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класовими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національними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груповими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індивідуальними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інтересами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підвищений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медико-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захист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найбільш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вразливих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верств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рівноправність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громадян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демократизм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загальнодоступність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завданням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рівню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соціально-економічного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культурного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розвитку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суспільства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наукова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обґрунтованість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матеріально-технічна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фінансова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орієнтація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сучасні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поєднання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вітчизняних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традицій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досягнень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із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світовим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досвідом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попереджувально-профілактичний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характер,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комплексний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екологічний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підхід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багатоукладність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економіки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багатоканальність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її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фінансування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поєднання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гарантій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демонополізацією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заохоченням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підприємництва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конкуренції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500"/>
              </a:spcBef>
              <a:spcAft>
                <a:spcPts val="500"/>
              </a:spcAft>
            </a:pP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децентралізація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державного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розвиток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самоврядування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самостійності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правовій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договірній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основі</a:t>
            </a:r>
            <a:r>
              <a:rPr lang="ru-RU" sz="10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D394F60-7D9A-FF97-B56A-D5DC32E5B94B}"/>
              </a:ext>
            </a:extLst>
          </p:cNvPr>
          <p:cNvSpPr/>
          <p:nvPr/>
        </p:nvSpPr>
        <p:spPr>
          <a:xfrm flipH="1" flipV="1">
            <a:off x="374572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620F3A-8285-4CB1-F0F7-C863A386060B}"/>
              </a:ext>
            </a:extLst>
          </p:cNvPr>
          <p:cNvSpPr txBox="1"/>
          <p:nvPr/>
        </p:nvSpPr>
        <p:spPr>
          <a:xfrm rot="10800000" flipV="1">
            <a:off x="539823" y="1786920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B6C539-9F12-08B0-567F-83E96FEDD842}"/>
              </a:ext>
            </a:extLst>
          </p:cNvPr>
          <p:cNvSpPr txBox="1"/>
          <p:nvPr/>
        </p:nvSpPr>
        <p:spPr>
          <a:xfrm>
            <a:off x="3244469" y="1132541"/>
            <a:ext cx="510080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здійснюють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державне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закладами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різних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ланках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національноі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̈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3200" dirty="0">
                <a:solidFill>
                  <a:srgbClr val="00B05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26;p44">
            <a:extLst>
              <a:ext uri="{FF2B5EF4-FFF2-40B4-BE49-F238E27FC236}">
                <a16:creationId xmlns:a16="http://schemas.microsoft.com/office/drawing/2014/main" id="{858EB7B5-4A95-F9CF-BB34-B3D22DFC4759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50"/>
                </a:solidFill>
              </a:rPr>
              <a:t>0</a:t>
            </a:r>
            <a:r>
              <a:rPr lang="ru-RU" dirty="0">
                <a:solidFill>
                  <a:srgbClr val="00B050"/>
                </a:solidFill>
              </a:rPr>
              <a:t>6</a:t>
            </a:r>
            <a:endParaRPr lang="en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48148B-ACC7-5ED0-7DCE-26F7C642D20A}"/>
              </a:ext>
            </a:extLst>
          </p:cNvPr>
          <p:cNvSpPr txBox="1"/>
          <p:nvPr/>
        </p:nvSpPr>
        <p:spPr>
          <a:xfrm>
            <a:off x="2038120" y="1079652"/>
            <a:ext cx="6527494" cy="3318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будь-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має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відповідати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певним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універсальним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критеріям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ієрархічна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будова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налагоджені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управлінські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комунікації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суб'єктами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об'єктами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цьому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система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повинна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враховувати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особливості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стану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його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захворюваність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Систему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повністю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контролює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держава.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координація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цієї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забезпечується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Міністерством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через: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Міністерство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Автономної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Республіки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2.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обласних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адміністраціях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3.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Київської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Севастопольської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міських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адміністрацій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3CAD7E51-437B-0CB3-7F5E-3F86A15DE2E7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50"/>
                </a:solidFill>
              </a:rPr>
              <a:t>0</a:t>
            </a:r>
            <a:r>
              <a:rPr lang="ru-RU" dirty="0">
                <a:solidFill>
                  <a:srgbClr val="00B050"/>
                </a:solidFill>
              </a:rPr>
              <a:t>6</a:t>
            </a:r>
            <a:endParaRPr lang="en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68A6B7-C568-DC0E-D6D2-A2B38FE94206}"/>
              </a:ext>
            </a:extLst>
          </p:cNvPr>
          <p:cNvSpPr txBox="1"/>
          <p:nvPr/>
        </p:nvSpPr>
        <p:spPr>
          <a:xfrm>
            <a:off x="556352" y="1474001"/>
            <a:ext cx="8031295" cy="3149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B050"/>
              </a:buClr>
              <a:buSzPct val="3000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НАЦІОНАЛЬНИЙ РІВЕНЬ 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представлений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Міністерством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суб'єкт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та закладами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підпорядковані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безпосередньо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МО3 (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об'єкт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.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B050"/>
              </a:buClr>
              <a:buSzPct val="3000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РЕГІОНАЛЬНИЙ РІВЕНЬ 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представлений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Міністерством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Автономної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Республіки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обласних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адміністраціях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суб'єкт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передані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відповідними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вищих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органів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влади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перебувають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спільній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територіальних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громад.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Наприклад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обласні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діагностичні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центри,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тощо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об'єкти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).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00B050"/>
              </a:buClr>
              <a:buSzPct val="3000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СУБРЕГІОНАЛЬНИЙ (МІСЦЕВИЙ) РІВЕНЬ 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представляють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районні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адміністрації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районні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міські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районні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містах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селищні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місцевого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самоврядування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суб'єкт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підпорядковані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цим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органам на правах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комунальної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об'єкт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).</a:t>
            </a:r>
          </a:p>
        </p:txBody>
      </p:sp>
      <p:grpSp>
        <p:nvGrpSpPr>
          <p:cNvPr id="7" name="Google Shape;6218;p91">
            <a:extLst>
              <a:ext uri="{FF2B5EF4-FFF2-40B4-BE49-F238E27FC236}">
                <a16:creationId xmlns:a16="http://schemas.microsoft.com/office/drawing/2014/main" id="{D942C0EC-7405-4949-844E-33793336C31B}"/>
              </a:ext>
            </a:extLst>
          </p:cNvPr>
          <p:cNvGrpSpPr/>
          <p:nvPr/>
        </p:nvGrpSpPr>
        <p:grpSpPr>
          <a:xfrm>
            <a:off x="2893467" y="469645"/>
            <a:ext cx="762379" cy="747415"/>
            <a:chOff x="-27351575" y="3175300"/>
            <a:chExt cx="297750" cy="296150"/>
          </a:xfrm>
        </p:grpSpPr>
        <p:sp>
          <p:nvSpPr>
            <p:cNvPr id="8" name="Google Shape;6219;p91">
              <a:extLst>
                <a:ext uri="{FF2B5EF4-FFF2-40B4-BE49-F238E27FC236}">
                  <a16:creationId xmlns:a16="http://schemas.microsoft.com/office/drawing/2014/main" id="{CD11BCC8-B6B8-C885-2BB8-96FD93BF2FBA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220;p91">
              <a:extLst>
                <a:ext uri="{FF2B5EF4-FFF2-40B4-BE49-F238E27FC236}">
                  <a16:creationId xmlns:a16="http://schemas.microsoft.com/office/drawing/2014/main" id="{AB84242B-5800-6034-DB48-CC782A670E9C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221;p91">
              <a:extLst>
                <a:ext uri="{FF2B5EF4-FFF2-40B4-BE49-F238E27FC236}">
                  <a16:creationId xmlns:a16="http://schemas.microsoft.com/office/drawing/2014/main" id="{A11F7B06-2FBB-89D7-69AD-AC8F134AC017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222;p91">
              <a:extLst>
                <a:ext uri="{FF2B5EF4-FFF2-40B4-BE49-F238E27FC236}">
                  <a16:creationId xmlns:a16="http://schemas.microsoft.com/office/drawing/2014/main" id="{36768C9A-8F83-68C4-A543-4757D2D8DBC9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6218;p91">
            <a:extLst>
              <a:ext uri="{FF2B5EF4-FFF2-40B4-BE49-F238E27FC236}">
                <a16:creationId xmlns:a16="http://schemas.microsoft.com/office/drawing/2014/main" id="{98C46A6E-69AF-8034-799B-0EF90735ED57}"/>
              </a:ext>
            </a:extLst>
          </p:cNvPr>
          <p:cNvGrpSpPr/>
          <p:nvPr/>
        </p:nvGrpSpPr>
        <p:grpSpPr>
          <a:xfrm>
            <a:off x="4758679" y="493494"/>
            <a:ext cx="762379" cy="747415"/>
            <a:chOff x="-27351575" y="3175300"/>
            <a:chExt cx="297750" cy="296150"/>
          </a:xfrm>
        </p:grpSpPr>
        <p:sp>
          <p:nvSpPr>
            <p:cNvPr id="13" name="Google Shape;6219;p91">
              <a:extLst>
                <a:ext uri="{FF2B5EF4-FFF2-40B4-BE49-F238E27FC236}">
                  <a16:creationId xmlns:a16="http://schemas.microsoft.com/office/drawing/2014/main" id="{793880BD-5AFC-128D-FB82-10B7D87A89C5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220;p91">
              <a:extLst>
                <a:ext uri="{FF2B5EF4-FFF2-40B4-BE49-F238E27FC236}">
                  <a16:creationId xmlns:a16="http://schemas.microsoft.com/office/drawing/2014/main" id="{6AE7BE69-3E8E-8AE7-CDB2-148F3DD2E753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221;p91">
              <a:extLst>
                <a:ext uri="{FF2B5EF4-FFF2-40B4-BE49-F238E27FC236}">
                  <a16:creationId xmlns:a16="http://schemas.microsoft.com/office/drawing/2014/main" id="{7A0563AE-D179-DAE5-A703-DD9E9422D2F9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222;p91">
              <a:extLst>
                <a:ext uri="{FF2B5EF4-FFF2-40B4-BE49-F238E27FC236}">
                  <a16:creationId xmlns:a16="http://schemas.microsoft.com/office/drawing/2014/main" id="{A771EBCF-1FE6-EC81-DB43-EDB7113272D8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6218;p91">
            <a:extLst>
              <a:ext uri="{FF2B5EF4-FFF2-40B4-BE49-F238E27FC236}">
                <a16:creationId xmlns:a16="http://schemas.microsoft.com/office/drawing/2014/main" id="{EA8514AD-A688-6FD8-7BA3-7DDCEE32A4B5}"/>
              </a:ext>
            </a:extLst>
          </p:cNvPr>
          <p:cNvGrpSpPr/>
          <p:nvPr/>
        </p:nvGrpSpPr>
        <p:grpSpPr>
          <a:xfrm>
            <a:off x="6623891" y="517343"/>
            <a:ext cx="762379" cy="747415"/>
            <a:chOff x="-27351575" y="3175300"/>
            <a:chExt cx="297750" cy="296150"/>
          </a:xfrm>
        </p:grpSpPr>
        <p:sp>
          <p:nvSpPr>
            <p:cNvPr id="18" name="Google Shape;6219;p91">
              <a:extLst>
                <a:ext uri="{FF2B5EF4-FFF2-40B4-BE49-F238E27FC236}">
                  <a16:creationId xmlns:a16="http://schemas.microsoft.com/office/drawing/2014/main" id="{EDDD9970-C54F-72F3-E28A-37E0F324BE86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220;p91">
              <a:extLst>
                <a:ext uri="{FF2B5EF4-FFF2-40B4-BE49-F238E27FC236}">
                  <a16:creationId xmlns:a16="http://schemas.microsoft.com/office/drawing/2014/main" id="{2FE69024-ECE2-4FB5-8C1F-F6128B5F03F3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221;p91">
              <a:extLst>
                <a:ext uri="{FF2B5EF4-FFF2-40B4-BE49-F238E27FC236}">
                  <a16:creationId xmlns:a16="http://schemas.microsoft.com/office/drawing/2014/main" id="{D82628CE-29AF-F3D6-E9A4-A7B6CCD4CFCF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222;p91">
              <a:extLst>
                <a:ext uri="{FF2B5EF4-FFF2-40B4-BE49-F238E27FC236}">
                  <a16:creationId xmlns:a16="http://schemas.microsoft.com/office/drawing/2014/main" id="{A3C6DBD9-FFAB-DB35-7054-F23F16FFE316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2C5C55-AB56-DE2A-8353-C0CF0C7A36E2}"/>
              </a:ext>
            </a:extLst>
          </p:cNvPr>
          <p:cNvSpPr/>
          <p:nvPr/>
        </p:nvSpPr>
        <p:spPr>
          <a:xfrm flipH="1" flipV="1">
            <a:off x="6114360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9DA0B8-4850-5C01-6A8E-DCE20EA23D20}"/>
              </a:ext>
            </a:extLst>
          </p:cNvPr>
          <p:cNvSpPr txBox="1"/>
          <p:nvPr/>
        </p:nvSpPr>
        <p:spPr>
          <a:xfrm rot="10800000" flipV="1">
            <a:off x="6279611" y="1676751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EA734-1B60-FBC1-C1EB-7D159004818C}"/>
              </a:ext>
            </a:extLst>
          </p:cNvPr>
          <p:cNvSpPr txBox="1"/>
          <p:nvPr/>
        </p:nvSpPr>
        <p:spPr>
          <a:xfrm>
            <a:off x="589405" y="1171366"/>
            <a:ext cx="544232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</a:t>
            </a:r>
            <a:r>
              <a:rPr lang="ru-RU" sz="4400" dirty="0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стратегія</a:t>
            </a:r>
            <a:r>
              <a:rPr lang="ru-RU" sz="4400" dirty="0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реорганізаціі</a:t>
            </a:r>
            <a:r>
              <a:rPr lang="ru-RU" sz="4400" dirty="0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̈ </a:t>
            </a:r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4400" dirty="0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4400" dirty="0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здоров’я</a:t>
            </a:r>
            <a:r>
              <a:rPr lang="ru-RU" sz="4400" dirty="0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bg2">
                    <a:lumMod val="75000"/>
                  </a:schemeClr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України</a:t>
            </a:r>
            <a:endParaRPr lang="ru-RU" sz="4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7D96AE8E-4E73-500A-D5FD-800B3D3B1B5E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0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7</a:t>
            </a:r>
            <a:endParaRPr lang="e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D967DD-884E-9200-D094-973CA21D7232}"/>
              </a:ext>
            </a:extLst>
          </p:cNvPr>
          <p:cNvSpPr txBox="1"/>
          <p:nvPr/>
        </p:nvSpPr>
        <p:spPr>
          <a:xfrm>
            <a:off x="2299770" y="473726"/>
            <a:ext cx="5907796" cy="738664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ОСНОВНУ СТРАТЕГІЮ РЕОРГАНІЗАЦІЇ СИСТЕМИ ОХОРОНИ ЗДОРОВ'Я МІНІСТЕРСТВО ОХОРОНИ ЗДОРОВ'Я БАЧИТЬ У РАЦІОНАЛЬНОМУ ВИКОРИСТАННІ РЕСУРСІВ, ДЛЯ ЧОГО НЕОБХІДНО ВПРОВАДИТИ: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9189E-EDB3-4990-6B94-D5ABB6C755BB}"/>
              </a:ext>
            </a:extLst>
          </p:cNvPr>
          <p:cNvSpPr txBox="1"/>
          <p:nvPr/>
        </p:nvSpPr>
        <p:spPr>
          <a:xfrm>
            <a:off x="694063" y="1387636"/>
            <a:ext cx="7943161" cy="3359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зміни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підходів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механізмів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розподілу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ресурсів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охороні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"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утримання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"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їхнього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фінансування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залежно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обсягу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структури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виконуваної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роботи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реформування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первинної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структурного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реформування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стаціонарної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стандартизації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рівнях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змін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функцій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механізмів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охороною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формування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базових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територіальних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бути законом для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установ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залучення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додаткових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ресурсів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інших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джерел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обов'язкове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медичне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страхування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добровільне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медичне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страхування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використання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доведено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ефективних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втручань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доказова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медицина).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C5E2EF-175F-C3F0-C97F-8B110E69311D}"/>
              </a:ext>
            </a:extLst>
          </p:cNvPr>
          <p:cNvSpPr/>
          <p:nvPr/>
        </p:nvSpPr>
        <p:spPr>
          <a:xfrm flipH="1" flipV="1">
            <a:off x="363555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78F86D-0ABF-6A44-9F54-2D05093DEF8B}"/>
              </a:ext>
            </a:extLst>
          </p:cNvPr>
          <p:cNvSpPr txBox="1"/>
          <p:nvPr/>
        </p:nvSpPr>
        <p:spPr>
          <a:xfrm rot="10800000" flipV="1">
            <a:off x="528806" y="1786920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706D52-9382-F65A-3A1F-2F79B1108929}"/>
              </a:ext>
            </a:extLst>
          </p:cNvPr>
          <p:cNvSpPr txBox="1"/>
          <p:nvPr/>
        </p:nvSpPr>
        <p:spPr>
          <a:xfrm>
            <a:off x="3216925" y="349960"/>
            <a:ext cx="514487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4800" dirty="0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Порядок </a:t>
            </a:r>
            <a:r>
              <a:rPr lang="ru-RU" sz="4800" dirty="0" err="1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здійснення</a:t>
            </a:r>
            <a:r>
              <a:rPr lang="ru-RU" sz="4800" dirty="0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державноі</a:t>
            </a:r>
            <a:r>
              <a:rPr lang="ru-RU" sz="4800" dirty="0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4800" dirty="0" err="1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акредитаціі</a:t>
            </a:r>
            <a:r>
              <a:rPr lang="ru-RU" sz="4800" dirty="0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4800" dirty="0" err="1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4800" dirty="0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4800" dirty="0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B0F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здоров’я</a:t>
            </a:r>
            <a:endParaRPr lang="ru-RU" sz="4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6C3B4F00-59FB-DC30-B980-A2616094AC5A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F0"/>
                </a:solidFill>
              </a:rPr>
              <a:t>0</a:t>
            </a:r>
            <a:r>
              <a:rPr lang="ru-RU" dirty="0">
                <a:solidFill>
                  <a:srgbClr val="00B0F0"/>
                </a:solidFill>
              </a:rPr>
              <a:t>8</a:t>
            </a:r>
            <a:endParaRPr lang="en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A2A200-97C7-7E2C-1BCD-EB09D08412FE}"/>
              </a:ext>
            </a:extLst>
          </p:cNvPr>
          <p:cNvSpPr txBox="1"/>
          <p:nvPr/>
        </p:nvSpPr>
        <p:spPr>
          <a:xfrm>
            <a:off x="795968" y="1224098"/>
            <a:ext cx="7841256" cy="293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b="1" i="1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АКРЕДИТАЦІЯ ЗАКЛАДУ ОХОРОНИ ЗДОРОВ’Я</a:t>
            </a:r>
            <a:r>
              <a:rPr lang="ru-RU" sz="12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(ДАЛІ - АКРЕДИТАЦІЯ) 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– 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це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офіційне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визнання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наявності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умов для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якісного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своєчасного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певного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медичного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обслуговування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дотримання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ним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стандартів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сфері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відповідності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працівників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єдиним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кваліфікаційним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вимогам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tx1"/>
              </a:solidFill>
              <a:effectLst/>
              <a:latin typeface="Franklin Gothic Demi" panose="020B07030201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підлягають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далі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незалежно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Перша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 проводиться через 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два роки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початку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провадження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наступні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проводяться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кожні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три роки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випадку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тимчасового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припинення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акредитованим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закладом на строк 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понад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один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рік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його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наступна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проводиться через 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два роки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з моменту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поновлення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сфері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крім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аптечних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проводить 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Головна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акредитаційна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аптечних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 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Головна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комісія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аптечних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утворюються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 МОЗ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(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далі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), та 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акредитаційні</a:t>
            </a:r>
            <a:r>
              <a:rPr lang="ru-RU" sz="12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утворюються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 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структурних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підрозділах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обласних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Київської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міської</a:t>
            </a:r>
            <a:r>
              <a:rPr lang="ru-RU" sz="12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держадміністрації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C8D0A6-E89F-3F53-9FEC-BE0016F9BC3F}"/>
              </a:ext>
            </a:extLst>
          </p:cNvPr>
          <p:cNvSpPr txBox="1"/>
          <p:nvPr/>
        </p:nvSpPr>
        <p:spPr>
          <a:xfrm>
            <a:off x="2084942" y="4158235"/>
            <a:ext cx="5976650" cy="52322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Положення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головні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акредитаційні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комісії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типове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положення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акредитаційні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комісії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затверджуються</a:t>
            </a:r>
            <a:r>
              <a:rPr lang="ru-RU" sz="1400" dirty="0">
                <a:solidFill>
                  <a:srgbClr val="00B0F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МОЗ.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A687AC6D-1057-8343-3F8C-242AB1D75615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F0"/>
                </a:solidFill>
              </a:rPr>
              <a:t>0</a:t>
            </a:r>
            <a:r>
              <a:rPr lang="ru-RU" dirty="0">
                <a:solidFill>
                  <a:srgbClr val="00B0F0"/>
                </a:solidFill>
              </a:rPr>
              <a:t>8</a:t>
            </a:r>
            <a:endParaRPr lang="en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329FDC-41AD-9B24-2DF9-B6DB37368E63}"/>
              </a:ext>
            </a:extLst>
          </p:cNvPr>
          <p:cNvSpPr txBox="1"/>
          <p:nvPr/>
        </p:nvSpPr>
        <p:spPr>
          <a:xfrm>
            <a:off x="1985659" y="350715"/>
            <a:ext cx="6767111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Головна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акредитаційна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комісія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МОЗ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проводить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комунальної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надають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третинну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та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приватної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надають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вторинну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та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третинну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Акредитаційні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проводять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крім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аптечних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комунальної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надають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первинну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та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вторинну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та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приватної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надають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первинну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допомогу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Головна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комісія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аптечних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МОЗ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проводить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акредитацію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фармацевтичних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аптечних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усіх</a:t>
            </a:r>
            <a:r>
              <a:rPr lang="ru-RU" sz="11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форм </a:t>
            </a:r>
            <a:r>
              <a:rPr lang="ru-RU" sz="11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власності</a:t>
            </a:r>
            <a:r>
              <a:rPr lang="ru-RU" sz="1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716650-DB95-B3C5-1F1B-B1C329039CCF}"/>
              </a:ext>
            </a:extLst>
          </p:cNvPr>
          <p:cNvSpPr txBox="1"/>
          <p:nvPr/>
        </p:nvSpPr>
        <p:spPr>
          <a:xfrm>
            <a:off x="1021814" y="2195414"/>
            <a:ext cx="7392055" cy="244938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двомісячний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строк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з дня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подання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закладом заяви про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проведення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здійснює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розгляд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поданих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закладом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документів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предмет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відповідності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переліку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визначеному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Порядком, та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формує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експертні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групи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для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проведення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оцінки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відповідності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 стандартам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далі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експертна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оцінка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).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затверджуються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МОЗ.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Результати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проведеної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оцінки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вносяться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експертного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висновку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про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відповідність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 стандартам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в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якому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зазначаються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пропозиції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 та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присвоєння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останньому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підставі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затверджених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МОЗ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критеріїв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категорії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(друга, перша,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вища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відмови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акредитаційна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протягом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10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робочих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днів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інформує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 про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прийняте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Порядок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проведення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оцінки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у тому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числі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i="1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повторної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оцінки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відповідності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 стандартам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також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положення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експертну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групу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затверджуються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МОЗ.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головних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комісій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затверджуються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наказом МОЗ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комісій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після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погодження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Головною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акредитаційною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комісією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МОЗ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затверджуються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050" i="1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наказами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МОЗ АРК,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структурних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підрозділів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обласних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Київської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Севастопольської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міських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держадміністрацій</a:t>
            </a:r>
            <a:r>
              <a:rPr lang="ru-RU" sz="105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2" name="Google Shape;1182;p5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2441" r="3836"/>
          <a:stretch/>
        </p:blipFill>
        <p:spPr>
          <a:xfrm>
            <a:off x="5521399" y="1621840"/>
            <a:ext cx="2910024" cy="30435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7BD3B0-CA20-B4EC-9479-697B9DD93633}"/>
              </a:ext>
            </a:extLst>
          </p:cNvPr>
          <p:cNvSpPr txBox="1"/>
          <p:nvPr/>
        </p:nvSpPr>
        <p:spPr>
          <a:xfrm>
            <a:off x="374574" y="737125"/>
            <a:ext cx="50327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Формуванню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притаманні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закономірності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універсальними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загальновживаними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більшості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світу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A0B49-DC36-CDD0-66A4-9BDC78B30D56}"/>
              </a:ext>
            </a:extLst>
          </p:cNvPr>
          <p:cNvSpPr txBox="1"/>
          <p:nvPr/>
        </p:nvSpPr>
        <p:spPr>
          <a:xfrm>
            <a:off x="5407295" y="478137"/>
            <a:ext cx="3138231" cy="101566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 3аконі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"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Основи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законодавства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України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охорону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"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зазначається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суспільство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держава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забезпечують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пріоритетність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держави</a:t>
            </a:r>
            <a:r>
              <a:rPr lang="ru-RU" sz="1200" dirty="0">
                <a:solidFill>
                  <a:schemeClr val="bg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D60C16-949C-173D-A09E-4551942F13F7}"/>
              </a:ext>
            </a:extLst>
          </p:cNvPr>
          <p:cNvSpPr txBox="1"/>
          <p:nvPr/>
        </p:nvSpPr>
        <p:spPr>
          <a:xfrm>
            <a:off x="704085" y="1915892"/>
            <a:ext cx="4373697" cy="27494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документом,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керуються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більшість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світу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формуванні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є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Європейський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кодекс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соціального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(Страсбург, 1962)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Хартія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соціального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прийнята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X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всесвітнім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конгресом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профспілок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(Гавана, 1982).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засади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стратегій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проголошені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на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Першій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міжнародній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конференції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поліпшення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(Канада, 1986) й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відомі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назвою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Оттавської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Хартії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документом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передбачається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необхідність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упровадження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нової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управлінської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технології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основі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міжсек-торального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підходу</a:t>
            </a:r>
            <a:r>
              <a:rPr lang="ru-RU" sz="1200" dirty="0">
                <a:solidFill>
                  <a:schemeClr val="bg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Google Shape;1026;p44">
            <a:extLst>
              <a:ext uri="{FF2B5EF4-FFF2-40B4-BE49-F238E27FC236}">
                <a16:creationId xmlns:a16="http://schemas.microsoft.com/office/drawing/2014/main" id="{F9B77C2B-AEA8-7043-C2E3-3EDBBCA4EC08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743507" cy="487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2800" dirty="0"/>
              <a:t>01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176D86-8886-8689-84DB-DE3EF46D14C7}"/>
              </a:ext>
            </a:extLst>
          </p:cNvPr>
          <p:cNvSpPr/>
          <p:nvPr/>
        </p:nvSpPr>
        <p:spPr>
          <a:xfrm flipH="1" flipV="1">
            <a:off x="6125377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2A4E44-C433-33DA-67B5-D890213C652A}"/>
              </a:ext>
            </a:extLst>
          </p:cNvPr>
          <p:cNvSpPr txBox="1"/>
          <p:nvPr/>
        </p:nvSpPr>
        <p:spPr>
          <a:xfrm rot="10800000" flipV="1">
            <a:off x="6290628" y="1786920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74C9DC-215C-8817-D138-70BA4CA3F9ED}"/>
              </a:ext>
            </a:extLst>
          </p:cNvPr>
          <p:cNvSpPr txBox="1"/>
          <p:nvPr/>
        </p:nvSpPr>
        <p:spPr>
          <a:xfrm>
            <a:off x="903382" y="986700"/>
            <a:ext cx="497962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На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які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критеріі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зважають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при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акредитаціі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здоров’я</a:t>
            </a:r>
            <a:r>
              <a:rPr lang="ru-RU" sz="4000" dirty="0">
                <a:solidFill>
                  <a:srgbClr val="92D05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? </a:t>
            </a:r>
            <a:endParaRPr lang="ru-RU" sz="4000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6;p44">
            <a:extLst>
              <a:ext uri="{FF2B5EF4-FFF2-40B4-BE49-F238E27FC236}">
                <a16:creationId xmlns:a16="http://schemas.microsoft.com/office/drawing/2014/main" id="{381E8EC0-FE85-38DF-C2B5-941057CC8C22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92D050"/>
                </a:solidFill>
              </a:rPr>
              <a:t>0</a:t>
            </a:r>
            <a:r>
              <a:rPr lang="ru-RU" dirty="0">
                <a:solidFill>
                  <a:srgbClr val="92D050"/>
                </a:solidFill>
              </a:rPr>
              <a:t>9</a:t>
            </a:r>
            <a:endParaRPr lang="en" dirty="0">
              <a:solidFill>
                <a:srgbClr val="92D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46061C-9968-1C65-6446-B01F34424234}"/>
              </a:ext>
            </a:extLst>
          </p:cNvPr>
          <p:cNvSpPr txBox="1"/>
          <p:nvPr/>
        </p:nvSpPr>
        <p:spPr>
          <a:xfrm>
            <a:off x="1927952" y="272521"/>
            <a:ext cx="8179893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Критерії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за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якими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держава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акредитує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багатокомпонентні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В основу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покладено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Загальні</a:t>
            </a:r>
            <a:r>
              <a:rPr lang="ru-RU" sz="105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умови</a:t>
            </a:r>
            <a:r>
              <a:rPr lang="ru-RU" sz="105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05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лікувально-профілактичних</a:t>
            </a:r>
            <a:r>
              <a:rPr lang="ru-RU" sz="105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закладів</a:t>
            </a:r>
            <a:r>
              <a:rPr lang="ru-RU" sz="105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  <a:endParaRPr lang="ru-RU" sz="1050" dirty="0">
              <a:solidFill>
                <a:schemeClr val="tx1"/>
              </a:solidFill>
              <a:effectLst/>
              <a:latin typeface="Franklin Gothic Demi" panose="020B0703020102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закладом;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кадри;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роботи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службою (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структурним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підрозділом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права і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пацієнтів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♦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медико-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інформаційна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аналітична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служба;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метрологічне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санітарно-епідеміологічне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благополуччя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умови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споруд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лікувально-профілактичного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закладу;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якість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лікувально-профілактичної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 </a:t>
            </a: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Медична</a:t>
            </a:r>
            <a:r>
              <a:rPr lang="ru-RU" sz="105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загальні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положення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первинна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медико-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санітарна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служба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швидкої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невідкладної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амбулаторно-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клінічна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05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допомога</a:t>
            </a:r>
            <a:r>
              <a:rPr lang="ru-RU" sz="105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</p:txBody>
      </p:sp>
      <p:grpSp>
        <p:nvGrpSpPr>
          <p:cNvPr id="7" name="Google Shape;6218;p91">
            <a:extLst>
              <a:ext uri="{FF2B5EF4-FFF2-40B4-BE49-F238E27FC236}">
                <a16:creationId xmlns:a16="http://schemas.microsoft.com/office/drawing/2014/main" id="{A886A67D-C54D-AC9D-F0A1-4840D26C1C11}"/>
              </a:ext>
            </a:extLst>
          </p:cNvPr>
          <p:cNvGrpSpPr/>
          <p:nvPr/>
        </p:nvGrpSpPr>
        <p:grpSpPr>
          <a:xfrm>
            <a:off x="690093" y="1967939"/>
            <a:ext cx="762379" cy="747415"/>
            <a:chOff x="-27351575" y="3175300"/>
            <a:chExt cx="297750" cy="296150"/>
          </a:xfrm>
        </p:grpSpPr>
        <p:sp>
          <p:nvSpPr>
            <p:cNvPr id="8" name="Google Shape;6219;p91">
              <a:extLst>
                <a:ext uri="{FF2B5EF4-FFF2-40B4-BE49-F238E27FC236}">
                  <a16:creationId xmlns:a16="http://schemas.microsoft.com/office/drawing/2014/main" id="{60380A00-8FBA-D9A7-FA65-58E46B0AF750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220;p91">
              <a:extLst>
                <a:ext uri="{FF2B5EF4-FFF2-40B4-BE49-F238E27FC236}">
                  <a16:creationId xmlns:a16="http://schemas.microsoft.com/office/drawing/2014/main" id="{6EB03079-D6DE-8CFF-01FA-655F5C2E2AA0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221;p91">
              <a:extLst>
                <a:ext uri="{FF2B5EF4-FFF2-40B4-BE49-F238E27FC236}">
                  <a16:creationId xmlns:a16="http://schemas.microsoft.com/office/drawing/2014/main" id="{C4A78DCB-2CCC-8199-CDC3-E78B797ED981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222;p91">
              <a:extLst>
                <a:ext uri="{FF2B5EF4-FFF2-40B4-BE49-F238E27FC236}">
                  <a16:creationId xmlns:a16="http://schemas.microsoft.com/office/drawing/2014/main" id="{DE08C449-A2DC-2545-E80E-F0D52003C7E4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6218;p91">
            <a:extLst>
              <a:ext uri="{FF2B5EF4-FFF2-40B4-BE49-F238E27FC236}">
                <a16:creationId xmlns:a16="http://schemas.microsoft.com/office/drawing/2014/main" id="{66B707CB-D617-ACAA-D3CA-86BC0C3052D5}"/>
              </a:ext>
            </a:extLst>
          </p:cNvPr>
          <p:cNvGrpSpPr/>
          <p:nvPr/>
        </p:nvGrpSpPr>
        <p:grpSpPr>
          <a:xfrm>
            <a:off x="688109" y="3321419"/>
            <a:ext cx="762379" cy="747415"/>
            <a:chOff x="-27351575" y="3175300"/>
            <a:chExt cx="297750" cy="296150"/>
          </a:xfrm>
        </p:grpSpPr>
        <p:sp>
          <p:nvSpPr>
            <p:cNvPr id="13" name="Google Shape;6219;p91">
              <a:extLst>
                <a:ext uri="{FF2B5EF4-FFF2-40B4-BE49-F238E27FC236}">
                  <a16:creationId xmlns:a16="http://schemas.microsoft.com/office/drawing/2014/main" id="{FA46B6FD-0BE3-ADD7-FD02-04D7B726A848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220;p91">
              <a:extLst>
                <a:ext uri="{FF2B5EF4-FFF2-40B4-BE49-F238E27FC236}">
                  <a16:creationId xmlns:a16="http://schemas.microsoft.com/office/drawing/2014/main" id="{5CE5C5AB-00EA-2C33-30A7-1C970ADFAF32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221;p91">
              <a:extLst>
                <a:ext uri="{FF2B5EF4-FFF2-40B4-BE49-F238E27FC236}">
                  <a16:creationId xmlns:a16="http://schemas.microsoft.com/office/drawing/2014/main" id="{C45ACE55-66FC-DCBB-538F-CDE6865F7862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222;p91">
              <a:extLst>
                <a:ext uri="{FF2B5EF4-FFF2-40B4-BE49-F238E27FC236}">
                  <a16:creationId xmlns:a16="http://schemas.microsoft.com/office/drawing/2014/main" id="{369B9650-5704-9AAD-A86E-C7B967D1864E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92D05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5C4EFA7-385A-0433-DBD5-B516C2D13102}"/>
              </a:ext>
            </a:extLst>
          </p:cNvPr>
          <p:cNvSpPr/>
          <p:nvPr/>
        </p:nvSpPr>
        <p:spPr>
          <a:xfrm flipH="1" flipV="1">
            <a:off x="385588" y="269225"/>
            <a:ext cx="2732184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87540F-403D-D5D7-FAC9-DFA9EC02BFEE}"/>
              </a:ext>
            </a:extLst>
          </p:cNvPr>
          <p:cNvSpPr txBox="1"/>
          <p:nvPr/>
        </p:nvSpPr>
        <p:spPr>
          <a:xfrm rot="10800000" flipV="1">
            <a:off x="286438" y="1786920"/>
            <a:ext cx="3007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68FE52-C4D6-57D5-CD8D-30AC01FE82DC}"/>
              </a:ext>
            </a:extLst>
          </p:cNvPr>
          <p:cNvSpPr txBox="1"/>
          <p:nvPr/>
        </p:nvSpPr>
        <p:spPr>
          <a:xfrm>
            <a:off x="3365658" y="349960"/>
            <a:ext cx="532114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Вимоги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державноі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акредитаціі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̈ до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розподілу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функціональних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обов’язків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апараті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управління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лікувально-профілактичного</a:t>
            </a:r>
            <a:r>
              <a:rPr lang="ru-RU" sz="3600" dirty="0">
                <a:solidFill>
                  <a:srgbClr val="FF0000"/>
                </a:solidFill>
                <a:effectLst/>
                <a:latin typeface="Bahnschrift SemiBold" panose="020B0502040204020203" pitchFamily="34" charset="0"/>
                <a:ea typeface="Times New Roman" panose="02020603050405020304" pitchFamily="18" charset="0"/>
              </a:rPr>
              <a:t> закладу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026;p44">
            <a:extLst>
              <a:ext uri="{FF2B5EF4-FFF2-40B4-BE49-F238E27FC236}">
                <a16:creationId xmlns:a16="http://schemas.microsoft.com/office/drawing/2014/main" id="{DA80845C-082B-F238-FB23-030E2E7D01F2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10</a:t>
            </a:r>
            <a:endParaRPr lang="e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AB2950-5E7A-5A03-E327-A151A93CD43D}"/>
              </a:ext>
            </a:extLst>
          </p:cNvPr>
          <p:cNvSpPr txBox="1"/>
          <p:nvPr/>
        </p:nvSpPr>
        <p:spPr>
          <a:xfrm>
            <a:off x="460019" y="1116105"/>
            <a:ext cx="8223961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Кожний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заклад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здоров'я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проходити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акредитацію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повинен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встановлену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організаційно-правову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основу закладу, при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наявному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рішення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заснування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Статуті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лікувально-профілактичного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установи.</a:t>
            </a:r>
          </a:p>
          <a:p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Статут закладу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затверджується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вищестоящим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органом і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реєструється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місцевими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органами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Статут ЛПЗ повинен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містити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розділи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"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"Головна мета і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ЛПЗ", "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Організаційна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структура ЛПЗ", "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ЛПЗ"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Статут повинен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відображати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ЛПЗ,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зумовлені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завданнями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стоять перед ним,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типом,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потужністю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структурою і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місцевими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умовами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географічним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положенням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розмірами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території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контингентом,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обслуговується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соціально-демографічною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ситуацією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Крім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Статуту,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лікувально-профілактичний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заклад повинен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свідоцтва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реєстрацію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про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ідентифікаційні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включаючи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ЗКГНГ)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Однією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форм контролю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управлінням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лікувально-профілактичних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закладів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акредитація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Тому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критерії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державної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акредитації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лікувально-профілактичних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закладів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чітко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розподіляють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функціональні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обов'язки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закладом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здоров'я</a:t>
            </a:r>
            <a:r>
              <a:rPr lang="ru-RU" sz="14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5" name="Google Shape;6218;p91">
            <a:extLst>
              <a:ext uri="{FF2B5EF4-FFF2-40B4-BE49-F238E27FC236}">
                <a16:creationId xmlns:a16="http://schemas.microsoft.com/office/drawing/2014/main" id="{9FB702AA-739E-2D6C-8600-151E37906025}"/>
              </a:ext>
            </a:extLst>
          </p:cNvPr>
          <p:cNvGrpSpPr/>
          <p:nvPr/>
        </p:nvGrpSpPr>
        <p:grpSpPr>
          <a:xfrm>
            <a:off x="2540927" y="392553"/>
            <a:ext cx="576847" cy="567065"/>
            <a:chOff x="-27351575" y="3175300"/>
            <a:chExt cx="297750" cy="296150"/>
          </a:xfrm>
        </p:grpSpPr>
        <p:sp>
          <p:nvSpPr>
            <p:cNvPr id="16" name="Google Shape;6219;p91">
              <a:extLst>
                <a:ext uri="{FF2B5EF4-FFF2-40B4-BE49-F238E27FC236}">
                  <a16:creationId xmlns:a16="http://schemas.microsoft.com/office/drawing/2014/main" id="{27C6E44C-0FA9-B488-3E37-33363A778F30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220;p91">
              <a:extLst>
                <a:ext uri="{FF2B5EF4-FFF2-40B4-BE49-F238E27FC236}">
                  <a16:creationId xmlns:a16="http://schemas.microsoft.com/office/drawing/2014/main" id="{0F8A34DC-2BB4-894C-50DE-01CB7AFA4F4A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221;p91">
              <a:extLst>
                <a:ext uri="{FF2B5EF4-FFF2-40B4-BE49-F238E27FC236}">
                  <a16:creationId xmlns:a16="http://schemas.microsoft.com/office/drawing/2014/main" id="{E0B1DC2D-0E54-A74E-7F24-67955F312602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222;p91">
              <a:extLst>
                <a:ext uri="{FF2B5EF4-FFF2-40B4-BE49-F238E27FC236}">
                  <a16:creationId xmlns:a16="http://schemas.microsoft.com/office/drawing/2014/main" id="{6D8257EA-BC04-32D4-BB4A-16136AA19EEA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6218;p91">
            <a:extLst>
              <a:ext uri="{FF2B5EF4-FFF2-40B4-BE49-F238E27FC236}">
                <a16:creationId xmlns:a16="http://schemas.microsoft.com/office/drawing/2014/main" id="{FD2D9DB8-5A9C-EF65-7B1F-9DA5D05DB2A3}"/>
              </a:ext>
            </a:extLst>
          </p:cNvPr>
          <p:cNvGrpSpPr/>
          <p:nvPr/>
        </p:nvGrpSpPr>
        <p:grpSpPr>
          <a:xfrm>
            <a:off x="4951785" y="392553"/>
            <a:ext cx="576847" cy="567065"/>
            <a:chOff x="-27351575" y="3175300"/>
            <a:chExt cx="297750" cy="296150"/>
          </a:xfrm>
        </p:grpSpPr>
        <p:sp>
          <p:nvSpPr>
            <p:cNvPr id="21" name="Google Shape;6219;p91">
              <a:extLst>
                <a:ext uri="{FF2B5EF4-FFF2-40B4-BE49-F238E27FC236}">
                  <a16:creationId xmlns:a16="http://schemas.microsoft.com/office/drawing/2014/main" id="{39929D85-1044-F6BE-BEFF-1CFBD902CABD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220;p91">
              <a:extLst>
                <a:ext uri="{FF2B5EF4-FFF2-40B4-BE49-F238E27FC236}">
                  <a16:creationId xmlns:a16="http://schemas.microsoft.com/office/drawing/2014/main" id="{1EC7A3D0-1973-6075-4517-7977AD8C1BD9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221;p91">
              <a:extLst>
                <a:ext uri="{FF2B5EF4-FFF2-40B4-BE49-F238E27FC236}">
                  <a16:creationId xmlns:a16="http://schemas.microsoft.com/office/drawing/2014/main" id="{29F01E4F-0C00-91E4-D7DA-92535DB90805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222;p91">
              <a:extLst>
                <a:ext uri="{FF2B5EF4-FFF2-40B4-BE49-F238E27FC236}">
                  <a16:creationId xmlns:a16="http://schemas.microsoft.com/office/drawing/2014/main" id="{3DE6A1AE-C9A6-381B-2790-68C877B25923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6218;p91">
            <a:extLst>
              <a:ext uri="{FF2B5EF4-FFF2-40B4-BE49-F238E27FC236}">
                <a16:creationId xmlns:a16="http://schemas.microsoft.com/office/drawing/2014/main" id="{FF3E3D70-AA90-FCB7-9438-716196E8AAB5}"/>
              </a:ext>
            </a:extLst>
          </p:cNvPr>
          <p:cNvGrpSpPr/>
          <p:nvPr/>
        </p:nvGrpSpPr>
        <p:grpSpPr>
          <a:xfrm>
            <a:off x="7362643" y="392553"/>
            <a:ext cx="576847" cy="567065"/>
            <a:chOff x="-27351575" y="3175300"/>
            <a:chExt cx="297750" cy="296150"/>
          </a:xfrm>
        </p:grpSpPr>
        <p:sp>
          <p:nvSpPr>
            <p:cNvPr id="26" name="Google Shape;6219;p91">
              <a:extLst>
                <a:ext uri="{FF2B5EF4-FFF2-40B4-BE49-F238E27FC236}">
                  <a16:creationId xmlns:a16="http://schemas.microsoft.com/office/drawing/2014/main" id="{C08476D4-339D-3FFD-FD38-3CAF4B4B5453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220;p91">
              <a:extLst>
                <a:ext uri="{FF2B5EF4-FFF2-40B4-BE49-F238E27FC236}">
                  <a16:creationId xmlns:a16="http://schemas.microsoft.com/office/drawing/2014/main" id="{1F93F32B-0DD5-42FB-6A21-B8CFC9D5DDE1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221;p91">
              <a:extLst>
                <a:ext uri="{FF2B5EF4-FFF2-40B4-BE49-F238E27FC236}">
                  <a16:creationId xmlns:a16="http://schemas.microsoft.com/office/drawing/2014/main" id="{5B328207-C09F-5A45-6336-F04457436FC1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222;p91">
              <a:extLst>
                <a:ext uri="{FF2B5EF4-FFF2-40B4-BE49-F238E27FC236}">
                  <a16:creationId xmlns:a16="http://schemas.microsoft.com/office/drawing/2014/main" id="{E5195BFC-A524-25DF-F073-278E2FFFDEC8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26;p44">
            <a:extLst>
              <a:ext uri="{FF2B5EF4-FFF2-40B4-BE49-F238E27FC236}">
                <a16:creationId xmlns:a16="http://schemas.microsoft.com/office/drawing/2014/main" id="{E79734DD-94B1-6B21-85C8-48E50D3117A7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536722" cy="807131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10</a:t>
            </a:r>
            <a:endParaRPr lang="en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BAEDA-3855-25AE-19E9-BA2380939F3A}"/>
              </a:ext>
            </a:extLst>
          </p:cNvPr>
          <p:cNvSpPr txBox="1"/>
          <p:nvPr/>
        </p:nvSpPr>
        <p:spPr>
          <a:xfrm>
            <a:off x="608747" y="1292963"/>
            <a:ext cx="8279045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kern="100" dirty="0">
                <a:solidFill>
                  <a:schemeClr val="bg1">
                    <a:lumMod val="75000"/>
                    <a:lumOff val="2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ОБСЯГ ОБОВ'ЯЗКІВ КЕРІВНИКА ЛІКУВАЛЬНО-ПРОФІЛАКТИЧНОГО ЗАКЛАДУ ВКЛЮЧАЄ:</a:t>
            </a:r>
          </a:p>
          <a:p>
            <a:pPr algn="ctr"/>
            <a:r>
              <a:rPr lang="ru-RU" sz="1200" kern="100" dirty="0">
                <a:solidFill>
                  <a:schemeClr val="bg1">
                    <a:lumMod val="75000"/>
                    <a:lumOff val="25000"/>
                  </a:schemeClr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контролю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якості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лікувально-профілактичної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контроль за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придбанням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обладнання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ліків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розхідних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матеріалів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пріоритетів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закладу;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контроль за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дотриманням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порядку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платних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правил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внутрішнього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трудового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розпорядку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короткотермінових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довготривалих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планів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практичній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фінансуванню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закладу;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оцінювання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відповідності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планів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перспективним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вимогам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контингенту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обслуговується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lvl="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оперативних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нарад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зі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своїми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заступниками,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завідувачами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відділень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головними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медичними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сестрами. На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нарадах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заслуховатися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звіти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служб,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аналізуватися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їхня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вирішуватися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поточні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розглядатись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екстремальні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прийматись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найбільш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оптимального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вирішення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проблем;</a:t>
            </a:r>
          </a:p>
          <a:p>
            <a:pPr marL="17145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</a:pP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складу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комісії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трудових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спорів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визначений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порядок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17145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</a:pP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контроль за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виконанням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умов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колективного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договору;</a:t>
            </a:r>
          </a:p>
          <a:p>
            <a:pPr marL="171450" indent="-171450">
              <a:buClr>
                <a:schemeClr val="bg2">
                  <a:lumMod val="75000"/>
                </a:schemeClr>
              </a:buClr>
              <a:buSzPct val="200000"/>
              <a:buFont typeface="Wingdings" panose="05000000000000000000" pitchFamily="2" charset="2"/>
              <a:buChar char="ü"/>
            </a:pP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інструкції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200" kern="1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діловодства</a:t>
            </a:r>
            <a:r>
              <a:rPr lang="ru-RU" sz="1200" kern="1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70341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0" name="Google Shape;1150;p5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3694" b="3704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sp>
        <p:nvSpPr>
          <p:cNvPr id="1151" name="Google Shape;1151;p56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2"/>
                </a:solidFill>
              </a:rPr>
              <a:t>ДЯКУЮ  ЗА  ПЕРЕГЛЯД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152" name="Google Shape;1152;p56"/>
          <p:cNvSpPr/>
          <p:nvPr/>
        </p:nvSpPr>
        <p:spPr>
          <a:xfrm>
            <a:off x="-75" y="3780800"/>
            <a:ext cx="361500" cy="1398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" name="Google Shape;1153;p56"/>
          <p:cNvGrpSpPr/>
          <p:nvPr/>
        </p:nvGrpSpPr>
        <p:grpSpPr>
          <a:xfrm>
            <a:off x="-28372" y="-7089"/>
            <a:ext cx="9201600" cy="5186100"/>
            <a:chOff x="-28372" y="-7089"/>
            <a:chExt cx="9201600" cy="5186100"/>
          </a:xfrm>
        </p:grpSpPr>
        <p:cxnSp>
          <p:nvCxnSpPr>
            <p:cNvPr id="1154" name="Google Shape;1154;p56"/>
            <p:cNvCxnSpPr/>
            <p:nvPr/>
          </p:nvCxnSpPr>
          <p:spPr>
            <a:xfrm rot="10800000" flipH="1">
              <a:off x="-28372" y="258900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56"/>
            <p:cNvCxnSpPr/>
            <p:nvPr/>
          </p:nvCxnSpPr>
          <p:spPr>
            <a:xfrm rot="10800000" flipH="1">
              <a:off x="-28372" y="4877425"/>
              <a:ext cx="9201600" cy="72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56"/>
            <p:cNvCxnSpPr/>
            <p:nvPr/>
          </p:nvCxnSpPr>
          <p:spPr>
            <a:xfrm>
              <a:off x="36142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56"/>
            <p:cNvCxnSpPr/>
            <p:nvPr/>
          </p:nvCxnSpPr>
          <p:spPr>
            <a:xfrm>
              <a:off x="8782575" y="-7089"/>
              <a:ext cx="0" cy="51861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58" name="Google Shape;1158;p56"/>
          <p:cNvGrpSpPr/>
          <p:nvPr/>
        </p:nvGrpSpPr>
        <p:grpSpPr>
          <a:xfrm>
            <a:off x="8782575" y="258900"/>
            <a:ext cx="1136700" cy="1139775"/>
            <a:chOff x="6532950" y="648050"/>
            <a:chExt cx="1136700" cy="1139775"/>
          </a:xfrm>
        </p:grpSpPr>
        <p:sp>
          <p:nvSpPr>
            <p:cNvPr id="1159" name="Google Shape;1159;p56"/>
            <p:cNvSpPr/>
            <p:nvPr/>
          </p:nvSpPr>
          <p:spPr>
            <a:xfrm>
              <a:off x="65329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60" name="Google Shape;1160;p56"/>
            <p:cNvCxnSpPr>
              <a:stCxn id="1159" idx="1"/>
              <a:endCxn id="1159" idx="3"/>
            </p:cNvCxnSpPr>
            <p:nvPr/>
          </p:nvCxnSpPr>
          <p:spPr>
            <a:xfrm>
              <a:off x="65329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1" name="Google Shape;1161;p56"/>
            <p:cNvSpPr/>
            <p:nvPr/>
          </p:nvSpPr>
          <p:spPr>
            <a:xfrm rot="5400000">
              <a:off x="69118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62" name="Google Shape;1162;p56"/>
            <p:cNvCxnSpPr>
              <a:stCxn id="1161" idx="1"/>
              <a:endCxn id="1161" idx="3"/>
            </p:cNvCxnSpPr>
            <p:nvPr/>
          </p:nvCxnSpPr>
          <p:spPr>
            <a:xfrm>
              <a:off x="7101300" y="102510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3" name="Google Shape;1163;p56"/>
            <p:cNvSpPr/>
            <p:nvPr/>
          </p:nvSpPr>
          <p:spPr>
            <a:xfrm>
              <a:off x="7290750" y="102510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64" name="Google Shape;1164;p56"/>
            <p:cNvCxnSpPr>
              <a:stCxn id="1163" idx="1"/>
              <a:endCxn id="1163" idx="3"/>
            </p:cNvCxnSpPr>
            <p:nvPr/>
          </p:nvCxnSpPr>
          <p:spPr>
            <a:xfrm>
              <a:off x="7290750" y="1214550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5" name="Google Shape;1165;p56"/>
            <p:cNvSpPr/>
            <p:nvPr/>
          </p:nvSpPr>
          <p:spPr>
            <a:xfrm rot="5400000">
              <a:off x="65329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66" name="Google Shape;1166;p56"/>
            <p:cNvCxnSpPr>
              <a:stCxn id="1165" idx="1"/>
              <a:endCxn id="1165" idx="3"/>
            </p:cNvCxnSpPr>
            <p:nvPr/>
          </p:nvCxnSpPr>
          <p:spPr>
            <a:xfrm>
              <a:off x="67224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7" name="Google Shape;1167;p56"/>
            <p:cNvSpPr/>
            <p:nvPr/>
          </p:nvSpPr>
          <p:spPr>
            <a:xfrm rot="5400000">
              <a:off x="7290750" y="140891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68" name="Google Shape;1168;p56"/>
            <p:cNvCxnSpPr>
              <a:stCxn id="1167" idx="1"/>
              <a:endCxn id="1167" idx="3"/>
            </p:cNvCxnSpPr>
            <p:nvPr/>
          </p:nvCxnSpPr>
          <p:spPr>
            <a:xfrm>
              <a:off x="7480200" y="1408913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69" name="Google Shape;1169;p56"/>
            <p:cNvSpPr/>
            <p:nvPr/>
          </p:nvSpPr>
          <p:spPr>
            <a:xfrm rot="10800000">
              <a:off x="6911850" y="1408925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70" name="Google Shape;1170;p56"/>
            <p:cNvCxnSpPr>
              <a:stCxn id="1169" idx="1"/>
              <a:endCxn id="1169" idx="3"/>
            </p:cNvCxnSpPr>
            <p:nvPr/>
          </p:nvCxnSpPr>
          <p:spPr>
            <a:xfrm rot="10800000">
              <a:off x="6911850" y="1598375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71" name="Google Shape;1171;p56"/>
            <p:cNvSpPr/>
            <p:nvPr/>
          </p:nvSpPr>
          <p:spPr>
            <a:xfrm rot="5400000">
              <a:off x="65329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72" name="Google Shape;1172;p56"/>
            <p:cNvCxnSpPr>
              <a:stCxn id="1171" idx="1"/>
              <a:endCxn id="1171" idx="3"/>
            </p:cNvCxnSpPr>
            <p:nvPr/>
          </p:nvCxnSpPr>
          <p:spPr>
            <a:xfrm>
              <a:off x="67224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73" name="Google Shape;1173;p56"/>
            <p:cNvSpPr/>
            <p:nvPr/>
          </p:nvSpPr>
          <p:spPr>
            <a:xfrm rot="5400000">
              <a:off x="7290750" y="648050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74" name="Google Shape;1174;p56"/>
            <p:cNvCxnSpPr>
              <a:stCxn id="1173" idx="1"/>
              <a:endCxn id="1173" idx="3"/>
            </p:cNvCxnSpPr>
            <p:nvPr/>
          </p:nvCxnSpPr>
          <p:spPr>
            <a:xfrm>
              <a:off x="7480200" y="648050"/>
              <a:ext cx="0" cy="3789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75" name="Google Shape;1175;p56"/>
            <p:cNvSpPr/>
            <p:nvPr/>
          </p:nvSpPr>
          <p:spPr>
            <a:xfrm rot="10800000">
              <a:off x="6911850" y="648063"/>
              <a:ext cx="378900" cy="3789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76" name="Google Shape;1176;p56"/>
            <p:cNvCxnSpPr>
              <a:stCxn id="1175" idx="1"/>
              <a:endCxn id="1175" idx="3"/>
            </p:cNvCxnSpPr>
            <p:nvPr/>
          </p:nvCxnSpPr>
          <p:spPr>
            <a:xfrm rot="10800000">
              <a:off x="6911850" y="837513"/>
              <a:ext cx="37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7" name="Google Shape;1177;p56"/>
          <p:cNvSpPr/>
          <p:nvPr/>
        </p:nvSpPr>
        <p:spPr>
          <a:xfrm>
            <a:off x="-1724950" y="-822654"/>
            <a:ext cx="2724300" cy="27243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26;p44">
            <a:extLst>
              <a:ext uri="{FF2B5EF4-FFF2-40B4-BE49-F238E27FC236}">
                <a16:creationId xmlns:a16="http://schemas.microsoft.com/office/drawing/2014/main" id="{2FABF7F7-232B-B47D-5C88-1377082E7CD7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/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A76869-863B-5384-EE7F-546EE42FCAF2}"/>
              </a:ext>
            </a:extLst>
          </p:cNvPr>
          <p:cNvSpPr txBox="1"/>
          <p:nvPr/>
        </p:nvSpPr>
        <p:spPr>
          <a:xfrm>
            <a:off x="2027102" y="429123"/>
            <a:ext cx="6510969" cy="73866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Детермінанти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зумовлені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суспільно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й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біологічно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запрограмовані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державна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політика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і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дії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формування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збереження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визначилися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як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П'ЯТЬ СТРАТЕГІЙ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Franklin Gothic Demi" panose="020B0703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AE5CF5-6AF3-CC33-5180-64631958F80A}"/>
              </a:ext>
            </a:extLst>
          </p:cNvPr>
          <p:cNvSpPr txBox="1"/>
          <p:nvPr/>
        </p:nvSpPr>
        <p:spPr>
          <a:xfrm>
            <a:off x="391230" y="1253440"/>
            <a:ext cx="8245994" cy="2636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romanLcPeriod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розробка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впровадження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політики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яка могла б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гарантувати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внесок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кожної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сфери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життя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реальних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умов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збереження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зміцнення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відновлення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romanLcPeriod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створення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сприятливих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умов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навколишнього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середовища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техногенних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економічних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культурних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духовних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дасть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змогу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адаптуватися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трансформаційних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процесів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включаючи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галузі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нових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технологій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безпеки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праці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робочі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чисті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повітря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вода,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продукти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харчування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тощо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romanLcPeriod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активізація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щоб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населення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окремих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адміністративних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територій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мало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самоврядування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-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розробляти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схвалювати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адекватні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стосовно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проблем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конкретної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romanLcPeriod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розвиток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індивідуальних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навичок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вмінь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підтримки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самореалізації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людини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romanLcPeriod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переорієнтація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запобігання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захворюванням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людини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первинної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медико-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санітарної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13" name="Google Shape;6218;p91">
            <a:extLst>
              <a:ext uri="{FF2B5EF4-FFF2-40B4-BE49-F238E27FC236}">
                <a16:creationId xmlns:a16="http://schemas.microsoft.com/office/drawing/2014/main" id="{BDCC005F-48DA-12C6-1F22-B5153BD9D134}"/>
              </a:ext>
            </a:extLst>
          </p:cNvPr>
          <p:cNvGrpSpPr/>
          <p:nvPr/>
        </p:nvGrpSpPr>
        <p:grpSpPr>
          <a:xfrm>
            <a:off x="3065836" y="4181902"/>
            <a:ext cx="354710" cy="352803"/>
            <a:chOff x="-27351575" y="3175300"/>
            <a:chExt cx="297750" cy="296150"/>
          </a:xfrm>
        </p:grpSpPr>
        <p:sp>
          <p:nvSpPr>
            <p:cNvPr id="14" name="Google Shape;6219;p91">
              <a:extLst>
                <a:ext uri="{FF2B5EF4-FFF2-40B4-BE49-F238E27FC236}">
                  <a16:creationId xmlns:a16="http://schemas.microsoft.com/office/drawing/2014/main" id="{2F6A1B0B-E1B6-4BC5-58B5-4F90FFE392EF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220;p91">
              <a:extLst>
                <a:ext uri="{FF2B5EF4-FFF2-40B4-BE49-F238E27FC236}">
                  <a16:creationId xmlns:a16="http://schemas.microsoft.com/office/drawing/2014/main" id="{69B19946-02F0-3AE4-5DAD-6859F32E587B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221;p91">
              <a:extLst>
                <a:ext uri="{FF2B5EF4-FFF2-40B4-BE49-F238E27FC236}">
                  <a16:creationId xmlns:a16="http://schemas.microsoft.com/office/drawing/2014/main" id="{FCAB6DED-E81E-5888-BF5D-7CCF8710A9C9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222;p91">
              <a:extLst>
                <a:ext uri="{FF2B5EF4-FFF2-40B4-BE49-F238E27FC236}">
                  <a16:creationId xmlns:a16="http://schemas.microsoft.com/office/drawing/2014/main" id="{6BD5D320-D05A-54BA-48E7-3D907D2BAE99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6218;p91">
            <a:extLst>
              <a:ext uri="{FF2B5EF4-FFF2-40B4-BE49-F238E27FC236}">
                <a16:creationId xmlns:a16="http://schemas.microsoft.com/office/drawing/2014/main" id="{28ECE959-90FA-2C92-258D-1EB21EB73CCC}"/>
              </a:ext>
            </a:extLst>
          </p:cNvPr>
          <p:cNvGrpSpPr/>
          <p:nvPr/>
        </p:nvGrpSpPr>
        <p:grpSpPr>
          <a:xfrm>
            <a:off x="4363209" y="4206448"/>
            <a:ext cx="354710" cy="352803"/>
            <a:chOff x="-27351575" y="3175300"/>
            <a:chExt cx="297750" cy="296150"/>
          </a:xfrm>
        </p:grpSpPr>
        <p:sp>
          <p:nvSpPr>
            <p:cNvPr id="19" name="Google Shape;6219;p91">
              <a:extLst>
                <a:ext uri="{FF2B5EF4-FFF2-40B4-BE49-F238E27FC236}">
                  <a16:creationId xmlns:a16="http://schemas.microsoft.com/office/drawing/2014/main" id="{E33EF455-6FFD-AFAF-FB01-0C4C3A0CA10A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220;p91">
              <a:extLst>
                <a:ext uri="{FF2B5EF4-FFF2-40B4-BE49-F238E27FC236}">
                  <a16:creationId xmlns:a16="http://schemas.microsoft.com/office/drawing/2014/main" id="{381DFF46-8C2C-3797-22B8-40B4C2919D58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221;p91">
              <a:extLst>
                <a:ext uri="{FF2B5EF4-FFF2-40B4-BE49-F238E27FC236}">
                  <a16:creationId xmlns:a16="http://schemas.microsoft.com/office/drawing/2014/main" id="{F5778A65-8906-E5C7-982F-4CD443328C15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222;p91">
              <a:extLst>
                <a:ext uri="{FF2B5EF4-FFF2-40B4-BE49-F238E27FC236}">
                  <a16:creationId xmlns:a16="http://schemas.microsoft.com/office/drawing/2014/main" id="{FAE1C5D4-9179-F5A8-D4B6-73EFDB9685DF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6218;p91">
            <a:extLst>
              <a:ext uri="{FF2B5EF4-FFF2-40B4-BE49-F238E27FC236}">
                <a16:creationId xmlns:a16="http://schemas.microsoft.com/office/drawing/2014/main" id="{0D274151-0205-4C80-9C9A-A0C8594EBD37}"/>
              </a:ext>
            </a:extLst>
          </p:cNvPr>
          <p:cNvGrpSpPr/>
          <p:nvPr/>
        </p:nvGrpSpPr>
        <p:grpSpPr>
          <a:xfrm>
            <a:off x="5721607" y="4223903"/>
            <a:ext cx="354710" cy="352803"/>
            <a:chOff x="-27351575" y="3175300"/>
            <a:chExt cx="297750" cy="296150"/>
          </a:xfrm>
        </p:grpSpPr>
        <p:sp>
          <p:nvSpPr>
            <p:cNvPr id="24" name="Google Shape;6219;p91">
              <a:extLst>
                <a:ext uri="{FF2B5EF4-FFF2-40B4-BE49-F238E27FC236}">
                  <a16:creationId xmlns:a16="http://schemas.microsoft.com/office/drawing/2014/main" id="{3AC9322F-0784-EEE2-C2F4-727ACA7A7DA7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220;p91">
              <a:extLst>
                <a:ext uri="{FF2B5EF4-FFF2-40B4-BE49-F238E27FC236}">
                  <a16:creationId xmlns:a16="http://schemas.microsoft.com/office/drawing/2014/main" id="{8D8D01BA-9A68-4DC8-0AD1-67A98BEEFF3C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221;p91">
              <a:extLst>
                <a:ext uri="{FF2B5EF4-FFF2-40B4-BE49-F238E27FC236}">
                  <a16:creationId xmlns:a16="http://schemas.microsoft.com/office/drawing/2014/main" id="{541801E1-DA40-AC18-8E7F-CE5A66FE6F1B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222;p91">
              <a:extLst>
                <a:ext uri="{FF2B5EF4-FFF2-40B4-BE49-F238E27FC236}">
                  <a16:creationId xmlns:a16="http://schemas.microsoft.com/office/drawing/2014/main" id="{84ACB734-76E5-6270-8DC3-F47BEAB4EA3A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6218;p91">
            <a:extLst>
              <a:ext uri="{FF2B5EF4-FFF2-40B4-BE49-F238E27FC236}">
                <a16:creationId xmlns:a16="http://schemas.microsoft.com/office/drawing/2014/main" id="{FB342E7F-FB59-2A44-8972-DECCB04FB966}"/>
              </a:ext>
            </a:extLst>
          </p:cNvPr>
          <p:cNvGrpSpPr/>
          <p:nvPr/>
        </p:nvGrpSpPr>
        <p:grpSpPr>
          <a:xfrm>
            <a:off x="7026546" y="4206448"/>
            <a:ext cx="354710" cy="352803"/>
            <a:chOff x="-27351575" y="3175300"/>
            <a:chExt cx="297750" cy="296150"/>
          </a:xfrm>
        </p:grpSpPr>
        <p:sp>
          <p:nvSpPr>
            <p:cNvPr id="29" name="Google Shape;6219;p91">
              <a:extLst>
                <a:ext uri="{FF2B5EF4-FFF2-40B4-BE49-F238E27FC236}">
                  <a16:creationId xmlns:a16="http://schemas.microsoft.com/office/drawing/2014/main" id="{5104C95C-B3FA-9692-79E8-56A49A178C51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220;p91">
              <a:extLst>
                <a:ext uri="{FF2B5EF4-FFF2-40B4-BE49-F238E27FC236}">
                  <a16:creationId xmlns:a16="http://schemas.microsoft.com/office/drawing/2014/main" id="{9CE9BA37-BFEB-2D97-11EA-5F261820DD4B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221;p91">
              <a:extLst>
                <a:ext uri="{FF2B5EF4-FFF2-40B4-BE49-F238E27FC236}">
                  <a16:creationId xmlns:a16="http://schemas.microsoft.com/office/drawing/2014/main" id="{389F0BE4-EC5F-5CB6-3FAF-9E9610469FF6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222;p91">
              <a:extLst>
                <a:ext uri="{FF2B5EF4-FFF2-40B4-BE49-F238E27FC236}">
                  <a16:creationId xmlns:a16="http://schemas.microsoft.com/office/drawing/2014/main" id="{BB8E1CD4-2C90-703B-7136-A8251F30CF40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026;p44">
            <a:extLst>
              <a:ext uri="{FF2B5EF4-FFF2-40B4-BE49-F238E27FC236}">
                <a16:creationId xmlns:a16="http://schemas.microsoft.com/office/drawing/2014/main" id="{1421F06B-BE06-88EE-872A-7C113F6AA2E4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/>
              <a:t>01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F406FC-853D-831B-D45B-1498C703BC79}"/>
              </a:ext>
            </a:extLst>
          </p:cNvPr>
          <p:cNvSpPr txBox="1"/>
          <p:nvPr/>
        </p:nvSpPr>
        <p:spPr>
          <a:xfrm>
            <a:off x="2062909" y="401498"/>
            <a:ext cx="5018182" cy="73866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Оттавської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конференції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були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використані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розробці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Програми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Всесвітньої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Організації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3доров'я (ВОО3) "3доров'я для </a:t>
            </a:r>
            <a:r>
              <a:rPr lang="ru-RU" sz="1400" dirty="0" err="1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всіх</a:t>
            </a:r>
            <a:r>
              <a:rPr lang="ru-RU" sz="1400" dirty="0">
                <a:solidFill>
                  <a:srgbClr val="000000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2000 року".</a:t>
            </a:r>
            <a:endParaRPr lang="ru-RU" sz="1400" dirty="0">
              <a:effectLst/>
              <a:latin typeface="Franklin Gothic Demi" panose="020B0703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B65DA3-718A-E1D9-BDFC-9365BDB2825F}"/>
              </a:ext>
            </a:extLst>
          </p:cNvPr>
          <p:cNvSpPr txBox="1"/>
          <p:nvPr/>
        </p:nvSpPr>
        <p:spPr>
          <a:xfrm>
            <a:off x="391230" y="1404527"/>
            <a:ext cx="8433281" cy="3318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alphaLcParenR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справедливість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принципом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стратегії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"3доров'я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".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Усім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людям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реалізації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потенціалу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alphaLcParenR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запобігання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захворюванням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зміцнення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найважливішими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стратегічними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підходами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забезпечують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досягнення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людьми такого стану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дає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змогу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повністю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використовувати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фізичні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психічні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alphaLcParenR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окремі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люди, а також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громади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активно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братимуть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участь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визначенні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пріоритетів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прийнятті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виконанні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коли вони добре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інформовані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мотивовані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Якомога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більше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складових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суспільства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співпрацювати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ім'я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досягнення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всіх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alphaLcParenR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міжгалузеві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є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необхідними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забезпечення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захисту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факторів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ризику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довкілля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економічного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соціального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оточення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alphaLcParenR"/>
            </a:pP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задоволення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потреб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суспільства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здійснюється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через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гармонійну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систему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побудовану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первинній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адекватній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практиці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направлення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лікарів-спеціалістів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надають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прийнятні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урахуванням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конкретних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умов,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якісні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послуги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Clr>
                <a:schemeClr val="bg2">
                  <a:lumMod val="60000"/>
                  <a:lumOff val="40000"/>
                </a:schemeClr>
              </a:buClr>
              <a:buSzPct val="200000"/>
              <a:buFont typeface="+mj-lt"/>
              <a:buAutoNum type="alphaLcParenR"/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усе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більше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проблем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сфері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виходять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межі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кордонів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33" name="Google Shape;6218;p91">
            <a:extLst>
              <a:ext uri="{FF2B5EF4-FFF2-40B4-BE49-F238E27FC236}">
                <a16:creationId xmlns:a16="http://schemas.microsoft.com/office/drawing/2014/main" id="{2DD831FE-DCDC-48A4-65E3-C3D9920A44C8}"/>
              </a:ext>
            </a:extLst>
          </p:cNvPr>
          <p:cNvGrpSpPr/>
          <p:nvPr/>
        </p:nvGrpSpPr>
        <p:grpSpPr>
          <a:xfrm>
            <a:off x="7522305" y="478177"/>
            <a:ext cx="762379" cy="747415"/>
            <a:chOff x="-27351575" y="3175300"/>
            <a:chExt cx="297750" cy="296150"/>
          </a:xfrm>
        </p:grpSpPr>
        <p:sp>
          <p:nvSpPr>
            <p:cNvPr id="34" name="Google Shape;6219;p91">
              <a:extLst>
                <a:ext uri="{FF2B5EF4-FFF2-40B4-BE49-F238E27FC236}">
                  <a16:creationId xmlns:a16="http://schemas.microsoft.com/office/drawing/2014/main" id="{05A4149D-03F4-A354-3876-A754A0AC9EB9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220;p91">
              <a:extLst>
                <a:ext uri="{FF2B5EF4-FFF2-40B4-BE49-F238E27FC236}">
                  <a16:creationId xmlns:a16="http://schemas.microsoft.com/office/drawing/2014/main" id="{2276285C-C3AE-5A0C-2C74-8078AECA5E0B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221;p91">
              <a:extLst>
                <a:ext uri="{FF2B5EF4-FFF2-40B4-BE49-F238E27FC236}">
                  <a16:creationId xmlns:a16="http://schemas.microsoft.com/office/drawing/2014/main" id="{55DB118E-E552-AA15-5075-AA5F4A4CF127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222;p91">
              <a:extLst>
                <a:ext uri="{FF2B5EF4-FFF2-40B4-BE49-F238E27FC236}">
                  <a16:creationId xmlns:a16="http://schemas.microsoft.com/office/drawing/2014/main" id="{AFD6C9F7-5EEC-7EF0-D429-B388CCBA9FD3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26;p44">
            <a:extLst>
              <a:ext uri="{FF2B5EF4-FFF2-40B4-BE49-F238E27FC236}">
                <a16:creationId xmlns:a16="http://schemas.microsoft.com/office/drawing/2014/main" id="{D5836FCE-3678-EB18-205E-86E5F1103A5C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/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16970-6FED-0537-10D9-26DAABFE96A4}"/>
              </a:ext>
            </a:extLst>
          </p:cNvPr>
          <p:cNvSpPr txBox="1"/>
          <p:nvPr/>
        </p:nvSpPr>
        <p:spPr>
          <a:xfrm>
            <a:off x="2434726" y="494877"/>
            <a:ext cx="5816907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Основні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міжнародні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акти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декларації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умовно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можна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поділити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загальні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спеціальні</a:t>
            </a:r>
            <a:r>
              <a:rPr lang="ru-RU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Franklin Gothic Demi" panose="020B0703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D58AF7-E278-FF5A-FBF3-43F8482A3D70}"/>
              </a:ext>
            </a:extLst>
          </p:cNvPr>
          <p:cNvSpPr txBox="1"/>
          <p:nvPr/>
        </p:nvSpPr>
        <p:spPr>
          <a:xfrm>
            <a:off x="716096" y="1256800"/>
            <a:ext cx="7899094" cy="34881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 </a:t>
            </a:r>
            <a:r>
              <a:rPr lang="ru-RU" sz="1400" b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документів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відносяться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Заява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доступність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(40 ВМА, Вена. - 1988);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2.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Міжнародний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кодекс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етики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(3 ВМА, Лондон, 1949);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3.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Принципи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в будь-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системі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охорони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здоров'я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(27 ВМА, Мюнхен,1973 та 35 ВМА,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Венеція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1983).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b="1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Спеціальні</a:t>
            </a:r>
            <a:r>
              <a:rPr lang="ru-RU" sz="1400" b="1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міжнародні</a:t>
            </a:r>
            <a:r>
              <a:rPr lang="ru-RU" sz="14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акти</a:t>
            </a:r>
            <a:r>
              <a:rPr lang="ru-RU" sz="1400" i="1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i="1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декларації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присвячені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одному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кільком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питанням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щодо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принципів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1. Права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практикуючого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2. Права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пацієнта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3.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Використання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психотропних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засобів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marL="457200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4.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сільській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місцевості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71E351B-1103-B0DF-CF87-9AAF62075AC6}"/>
              </a:ext>
            </a:extLst>
          </p:cNvPr>
          <p:cNvSpPr/>
          <p:nvPr/>
        </p:nvSpPr>
        <p:spPr>
          <a:xfrm flipH="1" flipV="1">
            <a:off x="374572" y="269225"/>
            <a:ext cx="2655065" cy="4605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617A3B-A255-98DF-399A-3C1BE94F591A}"/>
              </a:ext>
            </a:extLst>
          </p:cNvPr>
          <p:cNvSpPr txBox="1"/>
          <p:nvPr/>
        </p:nvSpPr>
        <p:spPr>
          <a:xfrm rot="10800000" flipV="1">
            <a:off x="539823" y="1582754"/>
            <a:ext cx="23245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№2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6FEAC8-7D8A-D01C-0EA1-5DA197CC72F4}"/>
              </a:ext>
            </a:extLst>
          </p:cNvPr>
          <p:cNvSpPr txBox="1"/>
          <p:nvPr/>
        </p:nvSpPr>
        <p:spPr>
          <a:xfrm>
            <a:off x="3238956" y="832812"/>
            <a:ext cx="522199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Міжнародні</a:t>
            </a:r>
            <a:r>
              <a:rPr lang="ru-RU" sz="4400" dirty="0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засади </a:t>
            </a:r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4400" dirty="0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державноі</a:t>
            </a:r>
            <a:r>
              <a:rPr lang="ru-RU" sz="4400" dirty="0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̈ </a:t>
            </a:r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4400" dirty="0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4400" dirty="0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4400" dirty="0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B050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здоров’я</a:t>
            </a:r>
            <a:endParaRPr lang="ru-RU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6;p44">
            <a:extLst>
              <a:ext uri="{FF2B5EF4-FFF2-40B4-BE49-F238E27FC236}">
                <a16:creationId xmlns:a16="http://schemas.microsoft.com/office/drawing/2014/main" id="{73543B36-BCD8-62B5-FC26-00C0F856EA4F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50"/>
                </a:solidFill>
              </a:rPr>
              <a:t>0</a:t>
            </a:r>
            <a:r>
              <a:rPr lang="ru-RU" dirty="0">
                <a:solidFill>
                  <a:srgbClr val="00B050"/>
                </a:solidFill>
              </a:rPr>
              <a:t>2</a:t>
            </a:r>
            <a:endParaRPr lang="en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E19085-B2C7-04CB-88F1-9885688EA08E}"/>
              </a:ext>
            </a:extLst>
          </p:cNvPr>
          <p:cNvSpPr txBox="1"/>
          <p:nvPr/>
        </p:nvSpPr>
        <p:spPr>
          <a:xfrm>
            <a:off x="2120747" y="372902"/>
            <a:ext cx="5260554" cy="176971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вересні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1988 р. на 40-й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Всесвітній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Медичній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Асамблеї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що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проходила у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місті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Відень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Австрія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)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була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прийнята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"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Заява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про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доступність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".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Важливість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цієї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заяви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полягає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у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характеристиці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понять: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доступності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ресурсів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Доступність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зумовлена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збалансованістю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можливостей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держави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медичними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ресурсами </a:t>
            </a:r>
            <a:r>
              <a:rPr lang="ru-RU" sz="1200" dirty="0" err="1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країни</a:t>
            </a:r>
            <a:r>
              <a:rPr lang="ru-RU" sz="1200" dirty="0">
                <a:solidFill>
                  <a:schemeClr val="bg1">
                    <a:lumMod val="90000"/>
                    <a:lumOff val="10000"/>
                  </a:schemeClr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9B826-CD76-D7CE-9EE0-5F82CCBFC994}"/>
              </a:ext>
            </a:extLst>
          </p:cNvPr>
          <p:cNvSpPr txBox="1"/>
          <p:nvPr/>
        </p:nvSpPr>
        <p:spPr>
          <a:xfrm>
            <a:off x="4291202" y="2185275"/>
            <a:ext cx="43460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 МЕДИЧНИХ РЕСУРСІВ ЗАЛЕЖИТЬ ВІД ТАКИХ ЧИННИКІВ: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en-US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кадри;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фінансування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транспорт;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можливість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свободи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вибору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рівень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освіти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суспільства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якість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розташування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технологій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92AE60-6B3D-3350-216C-1FF38468DD1A}"/>
              </a:ext>
            </a:extLst>
          </p:cNvPr>
          <p:cNvSpPr txBox="1"/>
          <p:nvPr/>
        </p:nvSpPr>
        <p:spPr>
          <a:xfrm>
            <a:off x="1082472" y="2677717"/>
            <a:ext cx="2671459" cy="160043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Ступінь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оптимальності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балансу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перелічених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елементів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за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критерієм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максиміза-ції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якості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об'ємом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допомоги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визначає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її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доступність</a:t>
            </a:r>
            <a:r>
              <a:rPr lang="ru-RU" sz="14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26;p44">
            <a:extLst>
              <a:ext uri="{FF2B5EF4-FFF2-40B4-BE49-F238E27FC236}">
                <a16:creationId xmlns:a16="http://schemas.microsoft.com/office/drawing/2014/main" id="{ADD4E3BD-F097-D448-2D1E-FE1F79EF02B9}"/>
              </a:ext>
            </a:extLst>
          </p:cNvPr>
          <p:cNvSpPr txBox="1">
            <a:spLocks/>
          </p:cNvSpPr>
          <p:nvPr/>
        </p:nvSpPr>
        <p:spPr>
          <a:xfrm>
            <a:off x="391230" y="272521"/>
            <a:ext cx="1382485" cy="8071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8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aleway"/>
              <a:buNone/>
              <a:defRPr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dirty="0">
                <a:solidFill>
                  <a:srgbClr val="00B050"/>
                </a:solidFill>
              </a:rPr>
              <a:t>0</a:t>
            </a:r>
            <a:r>
              <a:rPr lang="ru-RU" dirty="0">
                <a:solidFill>
                  <a:srgbClr val="00B050"/>
                </a:solidFill>
              </a:rPr>
              <a:t>2</a:t>
            </a:r>
            <a:endParaRPr lang="en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C3AECF-F010-C5D6-D4E9-18DC6A58854A}"/>
              </a:ext>
            </a:extLst>
          </p:cNvPr>
          <p:cNvSpPr txBox="1"/>
          <p:nvPr/>
        </p:nvSpPr>
        <p:spPr>
          <a:xfrm>
            <a:off x="408821" y="1329013"/>
            <a:ext cx="6092197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КОДЕКС МЕДИЧНОЇ ЕТИКИ СКЛАДАЄТЬСЯ З ЧОТИРЬОХ РОЗДІЛІВ, У ЯКИХ ВИСВІТЛЕНІ: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загальні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види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міжнародна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спільнота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вважає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неетичними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етичні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відношенню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обов'язки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відношенню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своїх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колег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12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ВСЕСВІТНЯ МЕДИЧНА АСАМБЛЕЯ ВВАЖАЄ ЗА ОСНОВНІ ЕТИЧНІ ОБОВ'ЯЗКИ ЛІКАРЯ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: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у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медичній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практиці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дотримуватися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найвищих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стандартів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професійної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діяльності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не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дозволяти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фінансовим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інтересам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впливати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на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професійне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надавати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допомогу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технічною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моральною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незалежністю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зі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співчуттям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повагою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ставитися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пацієнта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бути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чесним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по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відношенню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до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пацієнтів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колег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;</a:t>
            </a:r>
          </a:p>
          <a:p>
            <a:pPr lvl="0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o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боротися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з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професійними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та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особистими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недоліками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колег</a:t>
            </a:r>
            <a:r>
              <a:rPr lang="ru-RU" sz="1200" dirty="0">
                <a:solidFill>
                  <a:schemeClr val="tx1"/>
                </a:solidFill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2C4209-35D7-F8B2-A0A6-073108FB5066}"/>
              </a:ext>
            </a:extLst>
          </p:cNvPr>
          <p:cNvSpPr txBox="1"/>
          <p:nvPr/>
        </p:nvSpPr>
        <p:spPr>
          <a:xfrm>
            <a:off x="6483427" y="379201"/>
            <a:ext cx="2153797" cy="31085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Всесвітня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медична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асамблея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ухвалила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рішення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за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яким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неетичним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вважається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самореклама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лікаря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 При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цьому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робиться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виняток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для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лікарів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тих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країн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, у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яких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самореклама дозволена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законодавством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або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Кодексом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етики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Національної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медичної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асоціації</a:t>
            </a:r>
            <a:r>
              <a:rPr lang="ru-RU" sz="1400" dirty="0">
                <a:effectLst/>
                <a:latin typeface="Franklin Gothic Demi" panose="020B07030201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grpSp>
        <p:nvGrpSpPr>
          <p:cNvPr id="11" name="Google Shape;6218;p91">
            <a:extLst>
              <a:ext uri="{FF2B5EF4-FFF2-40B4-BE49-F238E27FC236}">
                <a16:creationId xmlns:a16="http://schemas.microsoft.com/office/drawing/2014/main" id="{36EEAD32-FF0C-8D65-8D5B-7E5FCF6B52DB}"/>
              </a:ext>
            </a:extLst>
          </p:cNvPr>
          <p:cNvGrpSpPr/>
          <p:nvPr/>
        </p:nvGrpSpPr>
        <p:grpSpPr>
          <a:xfrm>
            <a:off x="6321466" y="3814487"/>
            <a:ext cx="762379" cy="747415"/>
            <a:chOff x="-27351575" y="3175300"/>
            <a:chExt cx="297750" cy="296150"/>
          </a:xfrm>
        </p:grpSpPr>
        <p:sp>
          <p:nvSpPr>
            <p:cNvPr id="12" name="Google Shape;6219;p91">
              <a:extLst>
                <a:ext uri="{FF2B5EF4-FFF2-40B4-BE49-F238E27FC236}">
                  <a16:creationId xmlns:a16="http://schemas.microsoft.com/office/drawing/2014/main" id="{C10066D1-9A6B-0889-5614-16B76E89A596}"/>
                </a:ext>
              </a:extLst>
            </p:cNvPr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220;p91">
              <a:extLst>
                <a:ext uri="{FF2B5EF4-FFF2-40B4-BE49-F238E27FC236}">
                  <a16:creationId xmlns:a16="http://schemas.microsoft.com/office/drawing/2014/main" id="{C76AE60F-8705-7B23-808B-6A0521A3058B}"/>
                </a:ext>
              </a:extLst>
            </p:cNvPr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221;p91">
              <a:extLst>
                <a:ext uri="{FF2B5EF4-FFF2-40B4-BE49-F238E27FC236}">
                  <a16:creationId xmlns:a16="http://schemas.microsoft.com/office/drawing/2014/main" id="{16FEFF01-5CDF-444D-1E70-D65A6D6525F7}"/>
                </a:ext>
              </a:extLst>
            </p:cNvPr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222;p91">
              <a:extLst>
                <a:ext uri="{FF2B5EF4-FFF2-40B4-BE49-F238E27FC236}">
                  <a16:creationId xmlns:a16="http://schemas.microsoft.com/office/drawing/2014/main" id="{9EDB1CBB-66DC-87C9-1D0E-ED0CA91526C6}"/>
                </a:ext>
              </a:extLst>
            </p:cNvPr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7AA1808-EDFA-D7C8-1CB3-700E78EB855D}"/>
              </a:ext>
            </a:extLst>
          </p:cNvPr>
          <p:cNvSpPr txBox="1"/>
          <p:nvPr/>
        </p:nvSpPr>
        <p:spPr>
          <a:xfrm>
            <a:off x="1954924" y="373335"/>
            <a:ext cx="4366542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i="1" dirty="0">
                <a:effectLst/>
                <a:highlight>
                  <a:srgbClr val="FFFF00"/>
                </a:highlight>
                <a:latin typeface="Franklin Gothic Demi" panose="020B0703020102020204" pitchFamily="34" charset="0"/>
                <a:ea typeface="Calibri" panose="020F0502020204030204" pitchFamily="34" charset="0"/>
              </a:rPr>
              <a:t>ДРУГИМ МІЖНАРОДНИМ ДОКУМЕНТОМ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що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визначає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загальні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засади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надання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медичної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допомоги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є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Міжнародний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кодекс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медичної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етики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який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був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прийнятий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у 1949 р. на 3-й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Всесвітній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Медичній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Асамблеї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,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що</a:t>
            </a:r>
            <a:r>
              <a:rPr lang="ru-RU" sz="1200" i="1" dirty="0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 проходила в м. </a:t>
            </a:r>
            <a:r>
              <a:rPr lang="ru-RU" sz="1200" i="1" dirty="0" err="1">
                <a:effectLst/>
                <a:latin typeface="Franklin Gothic Demi" panose="020B0703020102020204" pitchFamily="34" charset="0"/>
                <a:ea typeface="Calibri" panose="020F0502020204030204" pitchFamily="34" charset="0"/>
              </a:rPr>
              <a:t>Лондоні</a:t>
            </a:r>
            <a:endParaRPr lang="ru-RU" sz="1200" i="1" dirty="0"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ct Integration Management for Business by Slidesgo">
  <a:themeElements>
    <a:clrScheme name="Simple Light">
      <a:dk1>
        <a:srgbClr val="FFFFFF"/>
      </a:dk1>
      <a:lt1>
        <a:srgbClr val="141414"/>
      </a:lt1>
      <a:dk2>
        <a:srgbClr val="FFD400"/>
      </a:dk2>
      <a:lt2>
        <a:srgbClr val="8A8A8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3956</Words>
  <Application>Microsoft Office PowerPoint</Application>
  <PresentationFormat>Экран (16:9)</PresentationFormat>
  <Paragraphs>231</Paragraphs>
  <Slides>35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8" baseType="lpstr">
      <vt:lpstr>Arial</vt:lpstr>
      <vt:lpstr>PT Sans</vt:lpstr>
      <vt:lpstr>Bahnschrift SemiBold</vt:lpstr>
      <vt:lpstr>Bebas Neue</vt:lpstr>
      <vt:lpstr>Times New Roman</vt:lpstr>
      <vt:lpstr>DM Sans</vt:lpstr>
      <vt:lpstr>Franklin Gothic Demi</vt:lpstr>
      <vt:lpstr>Raleway</vt:lpstr>
      <vt:lpstr>Anaheim</vt:lpstr>
      <vt:lpstr>Symbol</vt:lpstr>
      <vt:lpstr>Nunito Light</vt:lpstr>
      <vt:lpstr>Wingdings</vt:lpstr>
      <vt:lpstr>Project Integration Management for Business by Slidesgo</vt:lpstr>
      <vt:lpstr>Тема 4 : ДЕРЖАВНА ПОЛІТИКА ТА ДЕРЖАВНЕ РЕГУЛЮВАННЯ ОХОРОНИ ЗДОРОВ’Я В УКРАЇНІ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 ЗА  ПЕРЕГЛЯД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  <cp:lastModifiedBy>Катерина Гудкова</cp:lastModifiedBy>
  <cp:revision>1</cp:revision>
  <dcterms:modified xsi:type="dcterms:W3CDTF">2024-11-24T15:53:06Z</dcterms:modified>
</cp:coreProperties>
</file>