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48" r:id="rId2"/>
  </p:sldMasterIdLst>
  <p:notesMasterIdLst>
    <p:notesMasterId r:id="rId14"/>
  </p:notesMasterIdLst>
  <p:sldIdLst>
    <p:sldId id="324" r:id="rId3"/>
    <p:sldId id="314" r:id="rId4"/>
    <p:sldId id="315" r:id="rId5"/>
    <p:sldId id="316" r:id="rId6"/>
    <p:sldId id="319" r:id="rId7"/>
    <p:sldId id="318" r:id="rId8"/>
    <p:sldId id="320" r:id="rId9"/>
    <p:sldId id="317" r:id="rId10"/>
    <p:sldId id="321" r:id="rId11"/>
    <p:sldId id="322" r:id="rId12"/>
    <p:sldId id="313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00" b="0" i="0" u="none" strike="noStrike" cap="none" spc="0" normalizeH="0" baseline="0">
        <a:ln>
          <a:noFill/>
        </a:ln>
        <a:solidFill>
          <a:schemeClr val="accent2">
            <a:hueOff val="-8335900"/>
            <a:satOff val="-99999"/>
            <a:lumOff val="-26645"/>
          </a:schemeClr>
        </a:solidFill>
        <a:effectLst/>
        <a:uFillTx/>
        <a:latin typeface="+mj-lt"/>
        <a:ea typeface="+mj-ea"/>
        <a:cs typeface="+mj-cs"/>
        <a:sym typeface="Averta for TBWA Semibold"/>
      </a:defRPr>
    </a:lvl1pPr>
    <a:lvl2pPr marL="0" marR="0" indent="2286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00" b="0" i="0" u="none" strike="noStrike" cap="none" spc="0" normalizeH="0" baseline="0">
        <a:ln>
          <a:noFill/>
        </a:ln>
        <a:solidFill>
          <a:schemeClr val="accent2">
            <a:hueOff val="-8335900"/>
            <a:satOff val="-99999"/>
            <a:lumOff val="-26645"/>
          </a:schemeClr>
        </a:solidFill>
        <a:effectLst/>
        <a:uFillTx/>
        <a:latin typeface="+mj-lt"/>
        <a:ea typeface="+mj-ea"/>
        <a:cs typeface="+mj-cs"/>
        <a:sym typeface="Averta for TBWA Semibold"/>
      </a:defRPr>
    </a:lvl2pPr>
    <a:lvl3pPr marL="0" marR="0" indent="4572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00" b="0" i="0" u="none" strike="noStrike" cap="none" spc="0" normalizeH="0" baseline="0">
        <a:ln>
          <a:noFill/>
        </a:ln>
        <a:solidFill>
          <a:schemeClr val="accent2">
            <a:hueOff val="-8335900"/>
            <a:satOff val="-99999"/>
            <a:lumOff val="-26645"/>
          </a:schemeClr>
        </a:solidFill>
        <a:effectLst/>
        <a:uFillTx/>
        <a:latin typeface="+mj-lt"/>
        <a:ea typeface="+mj-ea"/>
        <a:cs typeface="+mj-cs"/>
        <a:sym typeface="Averta for TBWA Semibold"/>
      </a:defRPr>
    </a:lvl3pPr>
    <a:lvl4pPr marL="0" marR="0" indent="6858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00" b="0" i="0" u="none" strike="noStrike" cap="none" spc="0" normalizeH="0" baseline="0">
        <a:ln>
          <a:noFill/>
        </a:ln>
        <a:solidFill>
          <a:schemeClr val="accent2">
            <a:hueOff val="-8335900"/>
            <a:satOff val="-99999"/>
            <a:lumOff val="-26645"/>
          </a:schemeClr>
        </a:solidFill>
        <a:effectLst/>
        <a:uFillTx/>
        <a:latin typeface="+mj-lt"/>
        <a:ea typeface="+mj-ea"/>
        <a:cs typeface="+mj-cs"/>
        <a:sym typeface="Averta for TBWA Semibold"/>
      </a:defRPr>
    </a:lvl4pPr>
    <a:lvl5pPr marL="0" marR="0" indent="9144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00" b="0" i="0" u="none" strike="noStrike" cap="none" spc="0" normalizeH="0" baseline="0">
        <a:ln>
          <a:noFill/>
        </a:ln>
        <a:solidFill>
          <a:schemeClr val="accent2">
            <a:hueOff val="-8335900"/>
            <a:satOff val="-99999"/>
            <a:lumOff val="-26645"/>
          </a:schemeClr>
        </a:solidFill>
        <a:effectLst/>
        <a:uFillTx/>
        <a:latin typeface="+mj-lt"/>
        <a:ea typeface="+mj-ea"/>
        <a:cs typeface="+mj-cs"/>
        <a:sym typeface="Averta for TBWA Semibold"/>
      </a:defRPr>
    </a:lvl5pPr>
    <a:lvl6pPr marL="0" marR="0" indent="11430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00" b="0" i="0" u="none" strike="noStrike" cap="none" spc="0" normalizeH="0" baseline="0">
        <a:ln>
          <a:noFill/>
        </a:ln>
        <a:solidFill>
          <a:schemeClr val="accent2">
            <a:hueOff val="-8335900"/>
            <a:satOff val="-99999"/>
            <a:lumOff val="-26645"/>
          </a:schemeClr>
        </a:solidFill>
        <a:effectLst/>
        <a:uFillTx/>
        <a:latin typeface="+mj-lt"/>
        <a:ea typeface="+mj-ea"/>
        <a:cs typeface="+mj-cs"/>
        <a:sym typeface="Averta for TBWA Semibold"/>
      </a:defRPr>
    </a:lvl6pPr>
    <a:lvl7pPr marL="0" marR="0" indent="13716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00" b="0" i="0" u="none" strike="noStrike" cap="none" spc="0" normalizeH="0" baseline="0">
        <a:ln>
          <a:noFill/>
        </a:ln>
        <a:solidFill>
          <a:schemeClr val="accent2">
            <a:hueOff val="-8335900"/>
            <a:satOff val="-99999"/>
            <a:lumOff val="-26645"/>
          </a:schemeClr>
        </a:solidFill>
        <a:effectLst/>
        <a:uFillTx/>
        <a:latin typeface="+mj-lt"/>
        <a:ea typeface="+mj-ea"/>
        <a:cs typeface="+mj-cs"/>
        <a:sym typeface="Averta for TBWA Semibold"/>
      </a:defRPr>
    </a:lvl7pPr>
    <a:lvl8pPr marL="0" marR="0" indent="16002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00" b="0" i="0" u="none" strike="noStrike" cap="none" spc="0" normalizeH="0" baseline="0">
        <a:ln>
          <a:noFill/>
        </a:ln>
        <a:solidFill>
          <a:schemeClr val="accent2">
            <a:hueOff val="-8335900"/>
            <a:satOff val="-99999"/>
            <a:lumOff val="-26645"/>
          </a:schemeClr>
        </a:solidFill>
        <a:effectLst/>
        <a:uFillTx/>
        <a:latin typeface="+mj-lt"/>
        <a:ea typeface="+mj-ea"/>
        <a:cs typeface="+mj-cs"/>
        <a:sym typeface="Averta for TBWA Semibold"/>
      </a:defRPr>
    </a:lvl8pPr>
    <a:lvl9pPr marL="0" marR="0" indent="1828800" algn="l" defTabSz="825500" rtl="0" fontAlgn="auto" latinLnBrk="0" hangingPunct="0">
      <a:lnSpc>
        <a:spcPct val="110000"/>
      </a:lnSpc>
      <a:spcBef>
        <a:spcPts val="0"/>
      </a:spcBef>
      <a:spcAft>
        <a:spcPts val="0"/>
      </a:spcAft>
      <a:buClrTx/>
      <a:buSzTx/>
      <a:buFontTx/>
      <a:buNone/>
      <a:tabLst/>
      <a:defRPr kumimoji="0" sz="11200" b="0" i="0" u="none" strike="noStrike" cap="none" spc="0" normalizeH="0" baseline="0">
        <a:ln>
          <a:noFill/>
        </a:ln>
        <a:solidFill>
          <a:schemeClr val="accent2">
            <a:hueOff val="-8335900"/>
            <a:satOff val="-99999"/>
            <a:lumOff val="-26645"/>
          </a:schemeClr>
        </a:solidFill>
        <a:effectLst/>
        <a:uFillTx/>
        <a:latin typeface="+mj-lt"/>
        <a:ea typeface="+mj-ea"/>
        <a:cs typeface="+mj-cs"/>
        <a:sym typeface="Averta for TBWA Semibold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13AE4A4C-60DE-4F21-8C57-D5166D895A00}" styleName="">
    <a:tblBg/>
    <a:wholeTbl>
      <a:tcTxStyle b="on" i="off">
        <a:font>
          <a:latin typeface="Helvetica"/>
          <a:ea typeface="Helvetica"/>
          <a:cs typeface="Helvetica"/>
        </a:font>
        <a:schemeClr val="accent6">
          <a:hueOff val="-2897895"/>
          <a:satOff val="-39043"/>
          <a:lumOff val="27979"/>
        </a:schemeClr>
      </a:tcTxStyle>
      <a:tcStyle>
        <a:tcBdr>
          <a:left>
            <a:ln w="25400" cap="flat">
              <a:solidFill>
                <a:schemeClr val="accent6">
                  <a:hueOff val="-2897895"/>
                  <a:satOff val="-39043"/>
                  <a:lumOff val="27979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6">
                  <a:hueOff val="-2897895"/>
                  <a:satOff val="-39043"/>
                  <a:lumOff val="27979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6">
                  <a:hueOff val="-2897895"/>
                  <a:satOff val="-39043"/>
                  <a:lumOff val="27979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6">
                  <a:hueOff val="-2897895"/>
                  <a:satOff val="-39043"/>
                  <a:lumOff val="27979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6">
                  <a:hueOff val="-2897895"/>
                  <a:satOff val="-39043"/>
                  <a:lumOff val="27979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6">
                  <a:hueOff val="-2897895"/>
                  <a:satOff val="-39043"/>
                  <a:lumOff val="2797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chemeClr val="accent4">
          <a:hueOff val="9221613"/>
          <a:satOff val="9988"/>
          <a:lumOff val="53255"/>
        </a:schemeClr>
      </a:tcTxStyle>
      <a:tcStyle>
        <a:tcBdr>
          <a:left>
            <a:ln w="25400" cap="flat">
              <a:solidFill>
                <a:srgbClr val="8B8C8E"/>
              </a:solidFill>
              <a:prstDash val="solid"/>
              <a:miter lim="400000"/>
            </a:ln>
          </a:left>
          <a:right>
            <a:ln w="25400" cap="flat">
              <a:solidFill>
                <a:srgbClr val="8B8C8E"/>
              </a:solidFill>
              <a:prstDash val="solid"/>
              <a:miter lim="400000"/>
            </a:ln>
          </a:right>
          <a:top>
            <a:ln w="25400" cap="flat">
              <a:solidFill>
                <a:srgbClr val="8B8C8E"/>
              </a:solidFill>
              <a:prstDash val="solid"/>
              <a:miter lim="400000"/>
            </a:ln>
          </a:top>
          <a:bottom>
            <a:ln w="25400" cap="flat">
              <a:solidFill>
                <a:srgbClr val="8B8C8E"/>
              </a:solidFill>
              <a:prstDash val="solid"/>
              <a:miter lim="400000"/>
            </a:ln>
          </a:bottom>
          <a:insideH>
            <a:ln w="25400" cap="flat">
              <a:solidFill>
                <a:srgbClr val="8B8C8E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9221613"/>
              <a:satOff val="9988"/>
              <a:lumOff val="53255"/>
            </a:schemeClr>
          </a:solidFill>
        </a:fill>
      </a:tcStyle>
    </a:firstCol>
    <a:lastRow>
      <a:tcTxStyle b="off" i="off">
        <a:font>
          <a:latin typeface="Helvetica"/>
          <a:ea typeface="Helvetica"/>
          <a:cs typeface="Helvetica"/>
        </a:font>
        <a:schemeClr val="accent2">
          <a:hueOff val="-8335900"/>
          <a:satOff val="-99999"/>
          <a:lumOff val="-26645"/>
        </a:schemeClr>
      </a:tcTxStyle>
      <a:tcStyle>
        <a:tcBdr>
          <a:left>
            <a:ln w="25400" cap="flat">
              <a:solidFill>
                <a:srgbClr val="8B8C8E"/>
              </a:solidFill>
              <a:prstDash val="solid"/>
              <a:miter lim="400000"/>
            </a:ln>
          </a:left>
          <a:right>
            <a:ln w="25400" cap="flat">
              <a:solidFill>
                <a:srgbClr val="8B8C8E"/>
              </a:solidFill>
              <a:prstDash val="solid"/>
              <a:miter lim="400000"/>
            </a:ln>
          </a:right>
          <a:top>
            <a:ln w="25400" cap="flat">
              <a:solidFill>
                <a:srgbClr val="8B8C8E"/>
              </a:solidFill>
              <a:prstDash val="solid"/>
              <a:miter lim="400000"/>
            </a:ln>
          </a:top>
          <a:bottom>
            <a:ln w="25400" cap="flat">
              <a:solidFill>
                <a:srgbClr val="8B8C8E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25400" cap="flat">
              <a:solidFill>
                <a:srgbClr val="8B8C8E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9221613"/>
              <a:satOff val="9988"/>
              <a:lumOff val="53255"/>
            </a:schemeClr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chemeClr val="accent4">
          <a:hueOff val="9221613"/>
          <a:satOff val="9988"/>
          <a:lumOff val="53255"/>
        </a:schemeClr>
      </a:tcTxStyle>
      <a:tcStyle>
        <a:tcBdr>
          <a:left>
            <a:ln w="25400" cap="flat">
              <a:solidFill>
                <a:srgbClr val="8B8C8E"/>
              </a:solidFill>
              <a:prstDash val="solid"/>
              <a:miter lim="400000"/>
            </a:ln>
          </a:left>
          <a:right>
            <a:ln w="25400" cap="flat">
              <a:solidFill>
                <a:srgbClr val="8B8C8E"/>
              </a:solidFill>
              <a:prstDash val="solid"/>
              <a:miter lim="400000"/>
            </a:ln>
          </a:right>
          <a:top>
            <a:ln w="25400" cap="flat">
              <a:solidFill>
                <a:srgbClr val="8B8C8E"/>
              </a:solidFill>
              <a:prstDash val="solid"/>
              <a:miter lim="400000"/>
            </a:ln>
          </a:top>
          <a:bottom>
            <a:ln w="25400" cap="flat">
              <a:solidFill>
                <a:srgbClr val="8B8C8E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25400" cap="flat">
              <a:solidFill>
                <a:srgbClr val="8B8C8E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9221613"/>
              <a:satOff val="9988"/>
              <a:lumOff val="53255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88204" autoAdjust="0"/>
  </p:normalViewPr>
  <p:slideViewPr>
    <p:cSldViewPr snapToGrid="0" snapToObjects="1">
      <p:cViewPr varScale="1">
        <p:scale>
          <a:sx n="34" d="100"/>
          <a:sy n="34" d="100"/>
        </p:scale>
        <p:origin x="108" y="18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6382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solidFill>
          <a:schemeClr val="accent2">
            <a:hueOff val="-8335900"/>
            <a:satOff val="-99999"/>
            <a:lumOff val="-26645"/>
          </a:schemeClr>
        </a:solidFill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solidFill>
          <a:schemeClr val="accent2">
            <a:hueOff val="-8335900"/>
            <a:satOff val="-99999"/>
            <a:lumOff val="-26645"/>
          </a:schemeClr>
        </a:solidFill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solidFill>
          <a:schemeClr val="accent2">
            <a:hueOff val="-8335900"/>
            <a:satOff val="-99999"/>
            <a:lumOff val="-26645"/>
          </a:schemeClr>
        </a:solidFill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solidFill>
          <a:schemeClr val="accent2">
            <a:hueOff val="-8335900"/>
            <a:satOff val="-99999"/>
            <a:lumOff val="-26645"/>
          </a:schemeClr>
        </a:solidFill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solidFill>
          <a:schemeClr val="accent2">
            <a:hueOff val="-8335900"/>
            <a:satOff val="-99999"/>
            <a:lumOff val="-26645"/>
          </a:schemeClr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solidFill>
          <a:schemeClr val="accent2">
            <a:hueOff val="-8335900"/>
            <a:satOff val="-99999"/>
            <a:lumOff val="-26645"/>
          </a:schemeClr>
        </a:solidFill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solidFill>
          <a:schemeClr val="accent2">
            <a:hueOff val="-8335900"/>
            <a:satOff val="-99999"/>
            <a:lumOff val="-26645"/>
          </a:schemeClr>
        </a:solidFill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solidFill>
          <a:schemeClr val="accent2">
            <a:hueOff val="-8335900"/>
            <a:satOff val="-99999"/>
            <a:lumOff val="-26645"/>
          </a:schemeClr>
        </a:solidFill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solidFill>
          <a:schemeClr val="accent2">
            <a:hueOff val="-8335900"/>
            <a:satOff val="-99999"/>
            <a:lumOff val="-26645"/>
          </a:schemeClr>
        </a:solidFill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4EF0F-1413-41BF-9D22-CF195CB63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396D15-9DE5-4808-9924-0536DABFE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BC660C-17D7-40F9-AF30-2E64B7223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21" y="0"/>
            <a:ext cx="24328557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1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C63D5-8DA0-43E5-9D94-50D1FFEA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005E4-12E9-45E9-9661-1971D88BF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A3801B-D3CC-4B4A-A5E5-BF390F2D0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B3491A-CD25-47E4-A921-69A5CA40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C359-FF61-4E04-BD0A-1AF48504942E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7EC98E-1542-433E-B5EC-FAB344C7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3CDF2-A606-43ED-BD42-EC4EF695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529-BCFB-4F81-8264-818478A1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5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D6B74-8403-4CA7-8A19-ED731789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F9FCAC-0839-43D4-AB09-0AB04F333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4437D-1E7C-4E57-BCCB-02361A47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C359-FF61-4E04-BD0A-1AF48504942E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1F5FB-7F80-4555-BD77-BB775C43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CF9F05-9DB5-41AE-A562-574232F7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529-BCFB-4F81-8264-818478A1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2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7AB502-C5FC-40A5-A58B-73EF88086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F4D549-86A9-4E8A-8274-B2F6D5337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0DE8B-0F82-43CE-9849-A8FA663B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C359-FF61-4E04-BD0A-1AF48504942E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6E81E3-1128-429C-B82F-4458EE796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7442E-1CD2-4A78-8F2A-8B518458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529-BCFB-4F81-8264-818478A1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0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xfrm>
            <a:off x="12052528" y="12976225"/>
            <a:ext cx="266244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ol Gray Logo Kopie">
    <p:bg>
      <p:bgPr>
        <a:solidFill>
          <a:srgbClr val="4346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HX"/>
          <p:cNvSpPr/>
          <p:nvPr/>
        </p:nvSpPr>
        <p:spPr>
          <a:xfrm>
            <a:off x="9470482" y="5151287"/>
            <a:ext cx="4667945" cy="3200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0" b="1">
                <a:solidFill>
                  <a:srgbClr val="FECC0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20000" dirty="0">
                <a:latin typeface="Century Gothic"/>
                <a:cs typeface="Century Gothic"/>
              </a:rPr>
              <a:t>THX</a:t>
            </a:r>
          </a:p>
        </p:txBody>
      </p:sp>
      <p:pic>
        <p:nvPicPr>
          <p:cNvPr id="319" name="Slash - Black.ai" descr="Slash - Black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543" y="5966453"/>
            <a:ext cx="1047138" cy="1808498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lide Number"/>
          <p:cNvSpPr>
            <a:spLocks noGrp="1"/>
          </p:cNvSpPr>
          <p:nvPr>
            <p:ph type="sldNum" sz="quarter" idx="2"/>
          </p:nvPr>
        </p:nvSpPr>
        <p:spPr>
          <a:xfrm>
            <a:off x="23204969" y="12951024"/>
            <a:ext cx="486030" cy="3077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52131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D0A89-65E1-40AF-9D74-1F8C86CE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BD02E-1B6A-4C58-A963-0242575D5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5B11F-660A-4204-A0EA-89EFC5887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C359-FF61-4E04-BD0A-1AF48504942E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D410D4-CA2F-4F9E-B3D2-1BB917A6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2C9979-F6BC-4BF8-8F96-9C0DA515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529-BCFB-4F81-8264-818478A1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4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5092C-0334-481B-B682-41E91A40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F486DA-B0E5-4AC8-BF75-C7193C7C4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C6CDB3-9B63-409F-BFD5-B638E357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C359-FF61-4E04-BD0A-1AF48504942E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65609-07A2-4118-A8F8-A42593F7F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037B5-2F37-43DB-AE88-336A02B2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529-BCFB-4F81-8264-818478A1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4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8F60E-97BB-4793-A6E5-F1D19565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BF95B4-650E-4233-A7B8-08183D75E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2E0A7E-803D-42E0-B9C9-37EE077C3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21A7B9-225C-492F-B963-FEBF9690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C359-FF61-4E04-BD0A-1AF48504942E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7B7B41-C2E0-421F-AE19-5AAE52BC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F5ED9-5A35-4416-9E94-DD482CAF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529-BCFB-4F81-8264-818478A1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6B93D-B786-4EB6-9113-04A04118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9EFAC1-0EAE-4D82-8A11-7842A41B2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E48DB1-8573-4CE9-BB03-1541B5389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433B00-C480-4075-9047-9A0D8C4A2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4838E3-7FA5-428F-B44F-8AC77D75E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701B9C-AB3B-4402-A286-698F972E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C359-FF61-4E04-BD0A-1AF48504942E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564B86-D377-4FAB-9ACA-F48786C5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33208C-CA1C-4983-89A0-B6CBCD61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529-BCFB-4F81-8264-818478A1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19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ECF4F-C78D-4A1A-9071-42B56695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26094F-A45A-4B04-9B76-7B6F5999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C359-FF61-4E04-BD0A-1AF48504942E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BC859F-C0B9-4FAA-BF13-5F11FA31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E937A3-F3C7-444B-88AB-02DB73B2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529-BCFB-4F81-8264-818478A1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78C978-3A97-4A26-9B09-8C090A38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C359-FF61-4E04-BD0A-1AF48504942E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7BA458-3532-4281-8029-DAB3A228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C16AC6-1C52-4D89-8BDE-974002EB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529-BCFB-4F81-8264-818478A1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7AD08-3B2A-46DE-A78D-013112B2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636F8D-38A0-4D71-9931-4B720E61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D3556E-3F5E-4C03-A4DC-7568C6A65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E753A1-94B5-4FBA-8BB5-B4253291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C359-FF61-4E04-BD0A-1AF48504942E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F49F07-1B6B-4C93-80FC-565430D1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FB70FE-265A-41D8-804D-F5BCE40D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E529-BCFB-4F81-8264-818478A1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D7FDE-DE91-4125-ABD6-E442AE64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8DD111-B089-4D67-AFE8-9216E1A7C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B44853-2B8C-4B11-830A-1DAD37606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C359-FF61-4E04-BD0A-1AF48504942E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AE316E-8633-4861-A7E4-B9DE2A3E0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5C387-B505-4BA4-B322-EB9E09A7F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E529-BCFB-4F81-8264-818478A14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5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9221613"/>
            <a:satOff val="9988"/>
            <a:lumOff val="53255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160875" y="12540153"/>
            <a:ext cx="2679430" cy="6379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586817" y="888738"/>
            <a:ext cx="21209846" cy="3672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052528" y="12973050"/>
            <a:ext cx="266244" cy="292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Averta for TBWA Reg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med"/>
  <p:txStyles>
    <p:titleStyle>
      <a:lvl1pPr marL="0" marR="0" indent="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j-lt"/>
          <a:ea typeface="+mj-ea"/>
          <a:cs typeface="+mj-cs"/>
          <a:sym typeface="Averta for TBWA Semibold"/>
        </a:defRPr>
      </a:lvl1pPr>
      <a:lvl2pPr marL="0" marR="0" indent="22860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j-lt"/>
          <a:ea typeface="+mj-ea"/>
          <a:cs typeface="+mj-cs"/>
          <a:sym typeface="Averta for TBWA Semibold"/>
        </a:defRPr>
      </a:lvl2pPr>
      <a:lvl3pPr marL="0" marR="0" indent="45720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j-lt"/>
          <a:ea typeface="+mj-ea"/>
          <a:cs typeface="+mj-cs"/>
          <a:sym typeface="Averta for TBWA Semibold"/>
        </a:defRPr>
      </a:lvl3pPr>
      <a:lvl4pPr marL="0" marR="0" indent="68580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j-lt"/>
          <a:ea typeface="+mj-ea"/>
          <a:cs typeface="+mj-cs"/>
          <a:sym typeface="Averta for TBWA Semibold"/>
        </a:defRPr>
      </a:lvl4pPr>
      <a:lvl5pPr marL="0" marR="0" indent="91440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j-lt"/>
          <a:ea typeface="+mj-ea"/>
          <a:cs typeface="+mj-cs"/>
          <a:sym typeface="Averta for TBWA Semibold"/>
        </a:defRPr>
      </a:lvl5pPr>
      <a:lvl6pPr marL="0" marR="0" indent="114300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j-lt"/>
          <a:ea typeface="+mj-ea"/>
          <a:cs typeface="+mj-cs"/>
          <a:sym typeface="Averta for TBWA Semibold"/>
        </a:defRPr>
      </a:lvl6pPr>
      <a:lvl7pPr marL="0" marR="0" indent="137160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j-lt"/>
          <a:ea typeface="+mj-ea"/>
          <a:cs typeface="+mj-cs"/>
          <a:sym typeface="Averta for TBWA Semibold"/>
        </a:defRPr>
      </a:lvl7pPr>
      <a:lvl8pPr marL="0" marR="0" indent="160020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j-lt"/>
          <a:ea typeface="+mj-ea"/>
          <a:cs typeface="+mj-cs"/>
          <a:sym typeface="Averta for TBWA Semibold"/>
        </a:defRPr>
      </a:lvl8pPr>
      <a:lvl9pPr marL="0" marR="0" indent="1828800" algn="l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j-lt"/>
          <a:ea typeface="+mj-ea"/>
          <a:cs typeface="+mj-cs"/>
          <a:sym typeface="Averta for TBWA Semibol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n-lt"/>
          <a:ea typeface="+mn-ea"/>
          <a:cs typeface="+mn-cs"/>
          <a:sym typeface="Averta for TBWA Regular"/>
        </a:defRPr>
      </a:lvl1pPr>
      <a:lvl2pPr marL="1270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n-lt"/>
          <a:ea typeface="+mn-ea"/>
          <a:cs typeface="+mn-cs"/>
          <a:sym typeface="Averta for TBWA Regular"/>
        </a:defRPr>
      </a:lvl2pPr>
      <a:lvl3pPr marL="1905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n-lt"/>
          <a:ea typeface="+mn-ea"/>
          <a:cs typeface="+mn-cs"/>
          <a:sym typeface="Averta for TBWA Regular"/>
        </a:defRPr>
      </a:lvl3pPr>
      <a:lvl4pPr marL="2540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n-lt"/>
          <a:ea typeface="+mn-ea"/>
          <a:cs typeface="+mn-cs"/>
          <a:sym typeface="Averta for TBWA Regular"/>
        </a:defRPr>
      </a:lvl4pPr>
      <a:lvl5pPr marL="3175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n-lt"/>
          <a:ea typeface="+mn-ea"/>
          <a:cs typeface="+mn-cs"/>
          <a:sym typeface="Averta for TBWA Regular"/>
        </a:defRPr>
      </a:lvl5pPr>
      <a:lvl6pPr marL="3810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n-lt"/>
          <a:ea typeface="+mn-ea"/>
          <a:cs typeface="+mn-cs"/>
          <a:sym typeface="Averta for TBWA Regular"/>
        </a:defRPr>
      </a:lvl6pPr>
      <a:lvl7pPr marL="4445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n-lt"/>
          <a:ea typeface="+mn-ea"/>
          <a:cs typeface="+mn-cs"/>
          <a:sym typeface="Averta for TBWA Regular"/>
        </a:defRPr>
      </a:lvl7pPr>
      <a:lvl8pPr marL="5080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n-lt"/>
          <a:ea typeface="+mn-ea"/>
          <a:cs typeface="+mn-cs"/>
          <a:sym typeface="Averta for TBWA Regular"/>
        </a:defRPr>
      </a:lvl8pPr>
      <a:lvl9pPr marL="5715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chemeClr val="accent2">
              <a:hueOff val="-8335900"/>
              <a:satOff val="-99999"/>
              <a:lumOff val="-26645"/>
            </a:schemeClr>
          </a:solidFill>
          <a:uFillTx/>
          <a:latin typeface="+mn-lt"/>
          <a:ea typeface="+mn-ea"/>
          <a:cs typeface="+mn-cs"/>
          <a:sym typeface="Averta for TBWA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rta for TBWA Regular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rta for TBWA Regular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rta for TBWA Regular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rta for TBWA Regular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rta for TBWA Regular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rta for TBWA Regular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rta for TBWA Regular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rta for TBWA Regular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rta for TBWA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66604" y="4678115"/>
            <a:ext cx="7120729" cy="5116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rmAutofit/>
          </a:bodyPr>
          <a:lstStyle/>
          <a:p>
            <a:pPr marL="0" marR="0" indent="0" algn="ctr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INFINITI</a:t>
            </a:r>
          </a:p>
          <a:p>
            <a:pPr marL="0" marR="0" indent="0" algn="ctr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CREATIVE PROPOSAL</a:t>
            </a:r>
            <a:endParaRPr lang="ru-RU" sz="6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82781" y="2907219"/>
            <a:ext cx="3361765" cy="3953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1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verta for TBWA Semibold"/>
              </a:rPr>
              <a:t>\</a:t>
            </a:r>
            <a:endParaRPr kumimoji="0" lang="ru-RU" sz="481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verta for TBWA Semibold"/>
            </a:endParaRPr>
          </a:p>
        </p:txBody>
      </p:sp>
    </p:spTree>
  </p:cSld>
  <p:clrMapOvr>
    <a:masterClrMapping/>
  </p:clrMapOvr>
  <p:transition spd="med"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673758-F1DE-480B-9CC7-F92D3BF5F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847"/>
            <a:ext cx="24384000" cy="126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1331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239593-113A-4713-A3B7-560344749A46}"/>
              </a:ext>
            </a:extLst>
          </p:cNvPr>
          <p:cNvSpPr/>
          <p:nvPr/>
        </p:nvSpPr>
        <p:spPr>
          <a:xfrm>
            <a:off x="2581835" y="1721224"/>
            <a:ext cx="19444447" cy="1191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4000" dirty="0">
                <a:solidFill>
                  <a:srgbClr val="000000"/>
                </a:solidFill>
                <a:latin typeface="Calibri" panose="020F0502020204030204" pitchFamily="34" charset="0"/>
              </a:rPr>
              <a:t>Неоновый свет не перестает будоражить и завораживать взгляды прохожих, впрочем как и Черная пятница. Именно поэтому мы решили совместить на одном макете 2 беспроигрышных варианта: неон и “черный” повод. Автомобиль Инфинити на макете, как тот Неоновый демон - слишком красив, чтобы смотреть на него долго, - им хочется владеть! Мы не просто так изобразили QX60 и QX80 выезжающими из неонового коридора. Они - рубеж между двух пространств: идеальным, в котором существует Инфинити, и реальным, в котором автомобиль принадлежит вам.</a:t>
            </a:r>
            <a:endParaRPr lang="ru-RU" sz="4000" dirty="0"/>
          </a:p>
          <a:p>
            <a:br>
              <a:rPr lang="ru-RU" sz="4000" dirty="0"/>
            </a:br>
            <a:r>
              <a:rPr lang="ru-RU" sz="4000" dirty="0">
                <a:solidFill>
                  <a:srgbClr val="000000"/>
                </a:solidFill>
                <a:latin typeface="Calibri" panose="020F0502020204030204" pitchFamily="34" charset="0"/>
              </a:rPr>
              <a:t>Манящий свет, соблазнительные блики на автомобилях, а главное, - большие скидки в честь Черной пятницы… Мы сделали все, чтобы побаловать вас! ;)</a:t>
            </a:r>
            <a:endParaRPr lang="ru-RU" sz="4000" dirty="0"/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9350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25BA52-756C-4FA0-AC91-E9D6A4963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27" y="403412"/>
            <a:ext cx="24410264" cy="127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119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98D222-B695-4370-9ACD-13C5345A4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" y="400050"/>
            <a:ext cx="24243247" cy="1268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759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8F867A-5710-451F-A7CE-B7924F25A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20"/>
            <a:ext cx="24384000" cy="127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52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A6062F-60F6-47E8-84C2-103AABBE1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20"/>
            <a:ext cx="24384000" cy="127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508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91CDFF-F315-4D81-84D2-1090C4189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771525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485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A08C27-3145-4262-8B0D-3915F2CD1E9D}"/>
              </a:ext>
            </a:extLst>
          </p:cNvPr>
          <p:cNvSpPr/>
          <p:nvPr/>
        </p:nvSpPr>
        <p:spPr>
          <a:xfrm>
            <a:off x="2662518" y="3307976"/>
            <a:ext cx="18556941" cy="1056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Calibri" panose="020F0502020204030204" pitchFamily="34" charset="0"/>
              </a:rPr>
              <a:t>Черный - это классика. Черный - это всегда стильно, всегда модно, всегда беспроигрышно. Пятница - это всегда ожидаемо, и только раз в год о черном. Именно поэтому в честь Черной пятницы для макета Инфинити мы выбрали беспроигрышный и статусный черный, который призван подчеркнуть </a:t>
            </a:r>
            <a:r>
              <a:rPr lang="ru-RU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премиальность</a:t>
            </a:r>
            <a:r>
              <a:rPr lang="ru-RU" sz="4000" dirty="0">
                <a:solidFill>
                  <a:srgbClr val="000000"/>
                </a:solidFill>
                <a:latin typeface="Calibri" panose="020F0502020204030204" pitchFamily="34" charset="0"/>
              </a:rPr>
              <a:t> наших авто! И именно подчеркнуть, а не отвлечь, ведь QX60 и QX80 здесь на первом плане. </a:t>
            </a:r>
            <a:endParaRPr lang="ru-RU" sz="4000" dirty="0"/>
          </a:p>
          <a:p>
            <a:br>
              <a:rPr lang="ru-RU" sz="4000" dirty="0"/>
            </a:br>
            <a:r>
              <a:rPr lang="ru-RU" sz="4000" dirty="0">
                <a:solidFill>
                  <a:srgbClr val="000000"/>
                </a:solidFill>
                <a:latin typeface="Calibri" panose="020F0502020204030204" pitchFamily="34" charset="0"/>
              </a:rPr>
              <a:t>Данная композиция в сочетании со слоганом призвана запустить “необратимый” процесс: заинтересовать, а затем влюбить в себя потребителя… ведь каждый имеет право побаловать себя хотя бы раз в год ;) </a:t>
            </a:r>
            <a:endParaRPr lang="ru-RU" sz="4000" dirty="0"/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3877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B2292B-D397-4856-8427-3E7337997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20"/>
            <a:ext cx="24384000" cy="127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801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rta for TBWA Semibold"/>
        <a:ea typeface="Averta for TBWA Semibold"/>
        <a:cs typeface="Averta for TBWA Semibold"/>
      </a:majorFont>
      <a:minorFont>
        <a:latin typeface="Averta for TBWA Regular"/>
        <a:ea typeface="Averta for TBWA Regular"/>
        <a:cs typeface="Averta for TBWA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9673414"/>
            <a:satOff val="2124"/>
            <a:lumOff val="13511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chemeClr val="accent4">
                <a:hueOff val="9221613"/>
                <a:satOff val="9988"/>
                <a:lumOff val="53255"/>
              </a:schemeClr>
            </a:solidFill>
            <a:effectLst/>
            <a:uFillTx/>
            <a:latin typeface="+mn-lt"/>
            <a:ea typeface="+mn-ea"/>
            <a:cs typeface="+mn-cs"/>
            <a:sym typeface="Averta for TBWA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hueOff val="-8335900"/>
              <a:satOff val="-99999"/>
              <a:lumOff val="-2664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l" defTabSz="825500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200" b="0" i="0" u="none" strike="noStrike" cap="none" spc="0" normalizeH="0" baseline="0">
            <a:ln>
              <a:noFill/>
            </a:ln>
            <a:solidFill>
              <a:schemeClr val="accent2">
                <a:hueOff val="-8335900"/>
                <a:satOff val="-99999"/>
                <a:lumOff val="-26645"/>
              </a:schemeClr>
            </a:solidFill>
            <a:effectLst/>
            <a:uFillTx/>
            <a:latin typeface="+mj-lt"/>
            <a:ea typeface="+mj-ea"/>
            <a:cs typeface="+mj-cs"/>
            <a:sym typeface="Averta for TBWA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rta for TBWA Semibold"/>
        <a:ea typeface="Averta for TBWA Semibold"/>
        <a:cs typeface="Averta for TBWA Semibold"/>
      </a:majorFont>
      <a:minorFont>
        <a:latin typeface="Averta for TBWA Regular"/>
        <a:ea typeface="Averta for TBWA Regular"/>
        <a:cs typeface="Averta for TBWA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9673414"/>
            <a:satOff val="2124"/>
            <a:lumOff val="13511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chemeClr val="accent4">
                <a:hueOff val="9221613"/>
                <a:satOff val="9988"/>
                <a:lumOff val="53255"/>
              </a:schemeClr>
            </a:solidFill>
            <a:effectLst/>
            <a:uFillTx/>
            <a:latin typeface="+mn-lt"/>
            <a:ea typeface="+mn-ea"/>
            <a:cs typeface="+mn-cs"/>
            <a:sym typeface="Averta for TBWA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hueOff val="-8335900"/>
              <a:satOff val="-99999"/>
              <a:lumOff val="-2664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l" defTabSz="825500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200" b="0" i="0" u="none" strike="noStrike" cap="none" spc="0" normalizeH="0" baseline="0">
            <a:ln>
              <a:noFill/>
            </a:ln>
            <a:solidFill>
              <a:schemeClr val="accent2">
                <a:hueOff val="-8335900"/>
                <a:satOff val="-99999"/>
                <a:lumOff val="-26645"/>
              </a:schemeClr>
            </a:solidFill>
            <a:effectLst/>
            <a:uFillTx/>
            <a:latin typeface="+mj-lt"/>
            <a:ea typeface="+mj-ea"/>
            <a:cs typeface="+mj-cs"/>
            <a:sym typeface="Averta for TBWA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75</Words>
  <Application>Microsoft Office PowerPoint</Application>
  <PresentationFormat>Произвольный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Averta for TBWA Regular</vt:lpstr>
      <vt:lpstr>Averta for TBWA Semibold</vt:lpstr>
      <vt:lpstr>Calibri</vt:lpstr>
      <vt:lpstr>Calibri Light</vt:lpstr>
      <vt:lpstr>Century Gothic</vt:lpstr>
      <vt:lpstr>Helvetica Neue</vt:lpstr>
      <vt:lpstr>Специальное оформление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1</cp:revision>
  <dcterms:created xsi:type="dcterms:W3CDTF">2019-11-22T15:13:54Z</dcterms:created>
  <dcterms:modified xsi:type="dcterms:W3CDTF">2019-11-22T15:15:59Z</dcterms:modified>
</cp:coreProperties>
</file>