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2" r:id="rId3"/>
    <p:sldId id="261" r:id="rId4"/>
    <p:sldId id="260" r:id="rId5"/>
    <p:sldId id="264" r:id="rId6"/>
    <p:sldId id="259" r:id="rId7"/>
    <p:sldId id="258" r:id="rId8"/>
    <p:sldId id="265" r:id="rId9"/>
    <p:sldId id="263" r:id="rId10"/>
    <p:sldId id="25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11/19/2018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f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fif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CED8BA3-AD15-45EC-9237-39A528EE58FB}"/>
              </a:ext>
            </a:extLst>
          </p:cNvPr>
          <p:cNvSpPr/>
          <p:nvPr/>
        </p:nvSpPr>
        <p:spPr>
          <a:xfrm>
            <a:off x="1174459" y="1484852"/>
            <a:ext cx="8456102" cy="2968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uk-UA" sz="32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sz="32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орівняльний</a:t>
            </a:r>
            <a:r>
              <a:rPr lang="ru-RU" sz="32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32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особливостей</a:t>
            </a:r>
            <a:r>
              <a:rPr lang="ru-RU" sz="32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ринку та діяльності </a:t>
            </a:r>
            <a:r>
              <a:rPr lang="ru-RU" sz="32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провідних</a:t>
            </a:r>
            <a:r>
              <a:rPr lang="ru-RU" sz="32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</a:t>
            </a:r>
            <a:r>
              <a:rPr lang="ru-RU" sz="32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консультаційних</a:t>
            </a:r>
            <a:r>
              <a:rPr lang="ru-RU" sz="32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компаній</a:t>
            </a:r>
            <a:r>
              <a:rPr lang="ru-RU" sz="32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32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Nexia</a:t>
            </a:r>
            <a:r>
              <a:rPr lang="ru-RU" sz="32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International</a:t>
            </a:r>
            <a:r>
              <a:rPr lang="uk-UA" sz="32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lang="ru-RU" sz="32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</a:t>
            </a:r>
            <a:r>
              <a:rPr lang="uk-UA" sz="32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</a:t>
            </a:r>
            <a:r>
              <a:rPr lang="ru-RU" sz="32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Юнитс</a:t>
            </a:r>
            <a:r>
              <a:rPr lang="ru-RU" sz="32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Консалтинг Лтд</a:t>
            </a:r>
            <a:r>
              <a:rPr lang="uk-UA" sz="32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3200" b="1" i="1" dirty="0">
              <a:solidFill>
                <a:schemeClr val="accent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6705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0431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8215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2CAEE86-FF5E-4456-AB40-C775B36E1DE5}"/>
              </a:ext>
            </a:extLst>
          </p:cNvPr>
          <p:cNvSpPr/>
          <p:nvPr/>
        </p:nvSpPr>
        <p:spPr>
          <a:xfrm>
            <a:off x="3048000" y="1383985"/>
            <a:ext cx="6096000" cy="40900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Тип: приватна компанія;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Розташування: Лондон;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Ключові фігури: </a:t>
            </a:r>
            <a:r>
              <a:rPr lang="uk-UA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Mr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uk-UA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Kevin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Arnold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k-UA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Chief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Executive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Officer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Галузь </a:t>
            </a:r>
            <a:r>
              <a:rPr lang="uk-UA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accounting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services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industry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і консалтингова компанія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Операційний прибуток 3,6 млрд. </a:t>
            </a:r>
            <a:r>
              <a:rPr lang="uk-UA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Дол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США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Число працівників 30 757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підрозділи 651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сайт; nexia.com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360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E8CF4C4-90D1-4BA5-922A-CEB0FE894C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3664" y="192947"/>
            <a:ext cx="2110529" cy="6331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120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807EEC-A85C-40A8-9007-6A80D892EA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9738" y="218729"/>
            <a:ext cx="2874946" cy="192046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D3BAC84-9F07-465C-B280-9900D49DF1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5781" y="4491242"/>
            <a:ext cx="6617983" cy="236675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F7DCA74-EF7D-43BD-8B70-95B582CF58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9435" y="3429000"/>
            <a:ext cx="3458099" cy="1872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5645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F553850-6FE1-4907-BCE2-794358C547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631" y="4202884"/>
            <a:ext cx="6379897" cy="255658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D7298A8-2057-4708-82B1-E1802486CA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6194" y="2528887"/>
            <a:ext cx="2543175" cy="180022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E7D8C0C-5D97-4E2F-9AD8-ECCF427FEB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24369" y="854891"/>
            <a:ext cx="2381250" cy="86677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41CDFEC-83DA-436B-B693-63C5157476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16194" y="5044143"/>
            <a:ext cx="1539424" cy="1521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8363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64873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77820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F1C35CE-DA88-41BC-96A7-6616977306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30" y="327520"/>
            <a:ext cx="7063879" cy="299508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534C84B-10E4-4936-9FEB-8713A7CF40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407" y="3322605"/>
            <a:ext cx="6906848" cy="321955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3A4E431-DF70-46C8-BB4A-05DEEC3688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3255" y="481258"/>
            <a:ext cx="4215108" cy="237099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0FFC8E5-B60F-4BD9-A3B5-3B23482D7A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5809" y="3900836"/>
            <a:ext cx="2647950" cy="172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011337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102</TotalTime>
  <Words>66</Words>
  <Application>Microsoft Office PowerPoint</Application>
  <PresentationFormat>Широкоэкранный</PresentationFormat>
  <Paragraphs>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Тарабановская Марина Александровна</dc:creator>
  <cp:lastModifiedBy>Тарабановская Марина Александровна</cp:lastModifiedBy>
  <cp:revision>5</cp:revision>
  <dcterms:created xsi:type="dcterms:W3CDTF">2018-11-19T12:13:24Z</dcterms:created>
  <dcterms:modified xsi:type="dcterms:W3CDTF">2018-11-19T13:56:12Z</dcterms:modified>
</cp:coreProperties>
</file>