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diagrams/data1.xml" ContentType="application/vnd.openxmlformats-officedocument.drawingml.diagramData+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0" r:id="rId1"/>
  </p:sldMasterIdLst>
  <p:notesMasterIdLst>
    <p:notesMasterId r:id="rId14"/>
  </p:notesMasterIdLst>
  <p:sldIdLst>
    <p:sldId id="256" r:id="rId2"/>
    <p:sldId id="266" r:id="rId3"/>
    <p:sldId id="257" r:id="rId4"/>
    <p:sldId id="258" r:id="rId5"/>
    <p:sldId id="259" r:id="rId6"/>
    <p:sldId id="260" r:id="rId7"/>
    <p:sldId id="261" r:id="rId8"/>
    <p:sldId id="262" r:id="rId9"/>
    <p:sldId id="263" r:id="rId10"/>
    <p:sldId id="264" r:id="rId11"/>
    <p:sldId id="265" r:id="rId12"/>
    <p:sldId id="267" r:id="rId13"/>
  </p:sldIdLst>
  <p:sldSz cx="9144000" cy="5143500" type="screen16x9"/>
  <p:notesSz cx="6858000" cy="9144000"/>
  <p:embeddedFontLst>
    <p:embeddedFont>
      <p:font typeface="DM Serif Display" charset="0"/>
      <p:regular r:id="rId15"/>
      <p:italic r:id="rId16"/>
    </p:embeddedFont>
    <p:embeddedFont>
      <p:font typeface="Calibri" pitchFamily="34" charset="0"/>
      <p:regular r:id="rId17"/>
      <p:bold r:id="rId18"/>
      <p:italic r:id="rId19"/>
      <p:boldItalic r:id="rId20"/>
    </p:embeddedFont>
    <p:embeddedFont>
      <p:font typeface="Didact Gothic" charset="0"/>
      <p:regular r:id="rId21"/>
    </p:embeddedFont>
    <p:embeddedFont>
      <p:font typeface="Roboto"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9951FD9-2245-4131-BE72-38D33423FA36}">
  <a:tblStyle styleId="{59951FD9-2245-4131-BE72-38D33423FA3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20722" autoAdjust="0"/>
    <p:restoredTop sz="94660"/>
  </p:normalViewPr>
  <p:slideViewPr>
    <p:cSldViewPr>
      <p:cViewPr>
        <p:scale>
          <a:sx n="100" d="100"/>
          <a:sy n="100" d="100"/>
        </p:scale>
        <p:origin x="-725" y="-288"/>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9100BF-AE7B-43E4-9BD3-9B7E2D075ACF}" type="doc">
      <dgm:prSet loTypeId="urn:microsoft.com/office/officeart/2005/8/layout/hierarchy3" loCatId="hierarchy" qsTypeId="urn:microsoft.com/office/officeart/2005/8/quickstyle/simple2" qsCatId="simple" csTypeId="urn:microsoft.com/office/officeart/2005/8/colors/accent1_2" csCatId="accent1" phldr="1"/>
      <dgm:spPr/>
      <dgm:t>
        <a:bodyPr/>
        <a:lstStyle/>
        <a:p>
          <a:endParaRPr lang="uk-UA"/>
        </a:p>
      </dgm:t>
    </dgm:pt>
    <dgm:pt modelId="{4F2D5487-7EA9-44E1-8225-8C8EEFFFA5A0}">
      <dgm:prSet phldrT="[Текст]" custT="1"/>
      <dgm:spPr/>
      <dgm:t>
        <a:bodyPr/>
        <a:lstStyle/>
        <a:p>
          <a:r>
            <a:rPr lang="uk-UA" sz="1800" b="1" i="0" u="none" strike="noStrike" cap="none" smtClean="0">
              <a:latin typeface="DM Serif Display"/>
              <a:ea typeface="DM Serif Display"/>
              <a:cs typeface="DM Serif Display"/>
            </a:rPr>
            <a:t>Об</a:t>
          </a:r>
          <a:r>
            <a:rPr lang="en-US" sz="1800" b="1" i="0" u="none" strike="noStrike" cap="none" smtClean="0">
              <a:latin typeface="DM Serif Display"/>
              <a:ea typeface="DM Serif Display"/>
              <a:cs typeface="DM Serif Display"/>
            </a:rPr>
            <a:t>’</a:t>
          </a:r>
          <a:r>
            <a:rPr lang="uk-UA" sz="1800" b="1" i="0" u="none" strike="noStrike" cap="none" smtClean="0">
              <a:latin typeface="DM Serif Display"/>
              <a:ea typeface="DM Serif Display"/>
              <a:cs typeface="DM Serif Display"/>
            </a:rPr>
            <a:t>єктивні</a:t>
          </a:r>
          <a:r>
            <a:rPr lang="uk-UA" sz="1200" smtClean="0"/>
            <a:t> </a:t>
          </a:r>
          <a:r>
            <a:rPr lang="uk-UA" sz="1800" b="1" i="0" u="none" strike="noStrike" cap="none" smtClean="0">
              <a:latin typeface="DM Serif Display"/>
              <a:ea typeface="DM Serif Display"/>
              <a:cs typeface="DM Serif Display"/>
              <a:sym typeface="DM Serif Display"/>
            </a:rPr>
            <a:t>ознаки</a:t>
          </a:r>
          <a:r>
            <a:rPr lang="en-US" sz="1200" smtClean="0"/>
            <a:t> </a:t>
          </a:r>
          <a:r>
            <a:rPr lang="ru-RU" sz="1800" b="1" i="0" u="none" strike="noStrike" cap="none" smtClean="0">
              <a:latin typeface="DM Serif Display"/>
              <a:ea typeface="DM Serif Display"/>
              <a:cs typeface="DM Serif Display"/>
            </a:rPr>
            <a:t>сп</a:t>
          </a:r>
          <a:r>
            <a:rPr lang="uk-UA" sz="1800" b="1" i="0" u="none" strike="noStrike" cap="none" smtClean="0">
              <a:latin typeface="DM Serif Display"/>
              <a:ea typeface="DM Serif Display"/>
              <a:cs typeface="DM Serif Display"/>
            </a:rPr>
            <a:t>івучасті</a:t>
          </a:r>
          <a:endParaRPr lang="uk-UA" sz="1800" b="1" i="0" u="none" strike="noStrike" cap="none">
            <a:latin typeface="DM Serif Display"/>
            <a:ea typeface="DM Serif Display"/>
            <a:cs typeface="DM Serif Display"/>
          </a:endParaRPr>
        </a:p>
      </dgm:t>
    </dgm:pt>
    <dgm:pt modelId="{A74F53F3-480F-4C9E-8046-51E00229D6F5}" type="parTrans" cxnId="{22809EDB-F268-46FD-A101-F7CC0CE18BFD}">
      <dgm:prSet/>
      <dgm:spPr/>
      <dgm:t>
        <a:bodyPr/>
        <a:lstStyle/>
        <a:p>
          <a:endParaRPr lang="uk-UA"/>
        </a:p>
      </dgm:t>
    </dgm:pt>
    <dgm:pt modelId="{0E3D5473-83BC-4179-BCA8-3E8C98848AAD}" type="sibTrans" cxnId="{22809EDB-F268-46FD-A101-F7CC0CE18BFD}">
      <dgm:prSet/>
      <dgm:spPr/>
      <dgm:t>
        <a:bodyPr/>
        <a:lstStyle/>
        <a:p>
          <a:endParaRPr lang="uk-UA"/>
        </a:p>
      </dgm:t>
    </dgm:pt>
    <dgm:pt modelId="{835FA994-F3F5-4D34-887A-6DB9E39D25BC}">
      <dgm:prSet phldrT="[Текст]" custT="1"/>
      <dgm:spPr/>
      <dgm:t>
        <a:bodyPr/>
        <a:lstStyle/>
        <a:p>
          <a:r>
            <a:rPr lang="en-US" sz="1200" b="1" smtClean="0">
              <a:latin typeface="Didact Gothic"/>
              <a:ea typeface="TimesNewRomanPSMT"/>
              <a:cs typeface="Didact Gothic"/>
              <a:sym typeface="Didact Gothic"/>
            </a:rPr>
            <a:t>c</a:t>
          </a:r>
          <a:r>
            <a:rPr lang="uk-UA" sz="1200" b="1" smtClean="0">
              <a:latin typeface="Didact Gothic"/>
              <a:ea typeface="TimesNewRomanPSMT"/>
              <a:cs typeface="Didact Gothic"/>
              <a:sym typeface="Didact Gothic"/>
            </a:rPr>
            <a:t>п</a:t>
          </a:r>
          <a:r>
            <a:rPr lang="en-US" sz="1200" b="1" smtClean="0">
              <a:latin typeface="Didact Gothic"/>
              <a:ea typeface="TimesNewRomanPSMT"/>
              <a:cs typeface="Didact Gothic"/>
              <a:sym typeface="Didact Gothic"/>
            </a:rPr>
            <a:t>i</a:t>
          </a:r>
          <a:r>
            <a:rPr lang="uk-UA" sz="1200" b="1" smtClean="0">
              <a:latin typeface="Didact Gothic"/>
              <a:ea typeface="TimesNewRomanPSMT"/>
              <a:cs typeface="Didact Gothic"/>
              <a:sym typeface="Didact Gothic"/>
            </a:rPr>
            <a:t>вуч</a:t>
          </a:r>
          <a:r>
            <a:rPr lang="en-US" sz="1200" b="1" smtClean="0">
              <a:latin typeface="Didact Gothic"/>
              <a:ea typeface="TimesNewRomanPSMT"/>
              <a:cs typeface="Didact Gothic"/>
              <a:sym typeface="Didact Gothic"/>
            </a:rPr>
            <a:t>ac</a:t>
          </a:r>
          <a:r>
            <a:rPr lang="uk-UA" sz="1200" b="1" smtClean="0">
              <a:latin typeface="Didact Gothic"/>
              <a:ea typeface="TimesNewRomanPSMT"/>
              <a:cs typeface="Didact Gothic"/>
              <a:sym typeface="Didact Gothic"/>
            </a:rPr>
            <a:t>ть є т</a:t>
          </a:r>
          <a:r>
            <a:rPr lang="en-US" sz="1200" b="1" smtClean="0">
              <a:latin typeface="Didact Gothic"/>
              <a:ea typeface="TimesNewRomanPSMT"/>
              <a:cs typeface="Didact Gothic"/>
              <a:sym typeface="Didact Gothic"/>
            </a:rPr>
            <a:t>i</a:t>
          </a:r>
          <a:r>
            <a:rPr lang="uk-UA" sz="1200" b="1" smtClean="0">
              <a:latin typeface="Didact Gothic"/>
              <a:ea typeface="TimesNewRomanPSMT"/>
              <a:cs typeface="Didact Gothic"/>
              <a:sym typeface="Didact Gothic"/>
            </a:rPr>
            <a:t>льки т</a:t>
          </a:r>
          <a:r>
            <a:rPr lang="en-US" sz="1200" b="1" smtClean="0">
              <a:latin typeface="Didact Gothic"/>
              <a:ea typeface="TimesNewRomanPSMT"/>
              <a:cs typeface="Didact Gothic"/>
              <a:sym typeface="Didact Gothic"/>
            </a:rPr>
            <a:t>a</a:t>
          </a:r>
          <a:r>
            <a:rPr lang="uk-UA" sz="1200" b="1" smtClean="0">
              <a:latin typeface="Didact Gothic"/>
              <a:ea typeface="TimesNewRomanPSMT"/>
              <a:cs typeface="Didact Gothic"/>
              <a:sym typeface="Didact Gothic"/>
            </a:rPr>
            <a:t>м, д</a:t>
          </a:r>
          <a:r>
            <a:rPr lang="en-US" sz="1200" b="1" smtClean="0">
              <a:latin typeface="Didact Gothic"/>
              <a:ea typeface="TimesNewRomanPSMT"/>
              <a:cs typeface="Didact Gothic"/>
              <a:sym typeface="Didact Gothic"/>
            </a:rPr>
            <a:t>e </a:t>
          </a:r>
          <a:r>
            <a:rPr lang="uk-UA" sz="1200" b="1" smtClean="0">
              <a:latin typeface="Didact Gothic"/>
              <a:ea typeface="TimesNewRomanPSMT"/>
              <a:cs typeface="Didact Gothic"/>
              <a:sym typeface="Didact Gothic"/>
            </a:rPr>
            <a:t>в к</a:t>
          </a:r>
          <a:r>
            <a:rPr lang="en-US" sz="1200" b="1" smtClean="0">
              <a:latin typeface="Didact Gothic"/>
              <a:ea typeface="TimesNewRomanPSMT"/>
              <a:cs typeface="Didact Gothic"/>
              <a:sym typeface="Didact Gothic"/>
            </a:rPr>
            <a:t>p</a:t>
          </a:r>
          <a:r>
            <a:rPr lang="uk-UA" sz="1200" b="1" smtClean="0">
              <a:latin typeface="Didact Gothic"/>
              <a:ea typeface="TimesNewRomanPSMT"/>
              <a:cs typeface="Didact Gothic"/>
              <a:sym typeface="Didact Gothic"/>
            </a:rPr>
            <a:t>им</a:t>
          </a:r>
          <a:r>
            <a:rPr lang="en-US" sz="1200" b="1" smtClean="0">
              <a:latin typeface="Didact Gothic"/>
              <a:ea typeface="TimesNewRomanPSMT"/>
              <a:cs typeface="Didact Gothic"/>
              <a:sym typeface="Didact Gothic"/>
            </a:rPr>
            <a:t>i</a:t>
          </a:r>
          <a:r>
            <a:rPr lang="uk-UA" sz="1200" b="1" smtClean="0">
              <a:latin typeface="Didact Gothic"/>
              <a:ea typeface="TimesNewRomanPSMT"/>
              <a:cs typeface="Didact Gothic"/>
              <a:sym typeface="Didact Gothic"/>
            </a:rPr>
            <a:t>н</a:t>
          </a:r>
          <a:r>
            <a:rPr lang="en-US" sz="1200" b="1" smtClean="0">
              <a:latin typeface="Didact Gothic"/>
              <a:ea typeface="TimesNewRomanPSMT"/>
              <a:cs typeface="Didact Gothic"/>
              <a:sym typeface="Didact Gothic"/>
            </a:rPr>
            <a:t>a</a:t>
          </a:r>
          <a:r>
            <a:rPr lang="uk-UA" sz="1200" b="1" smtClean="0">
              <a:latin typeface="Didact Gothic"/>
              <a:ea typeface="TimesNewRomanPSMT"/>
              <a:cs typeface="Didact Gothic"/>
              <a:sym typeface="Didact Gothic"/>
            </a:rPr>
            <a:t>льн</a:t>
          </a:r>
          <a:r>
            <a:rPr lang="en-US" sz="1200" b="1" smtClean="0">
              <a:latin typeface="Didact Gothic"/>
              <a:ea typeface="TimesNewRomanPSMT"/>
              <a:cs typeface="Didact Gothic"/>
              <a:sym typeface="Didact Gothic"/>
            </a:rPr>
            <a:t>o</a:t>
          </a:r>
          <a:r>
            <a:rPr lang="uk-UA" sz="1200" b="1" smtClean="0">
              <a:latin typeface="Didact Gothic"/>
              <a:ea typeface="TimesNewRomanPSMT"/>
              <a:cs typeface="Didact Gothic"/>
              <a:sym typeface="Didact Gothic"/>
            </a:rPr>
            <a:t>му п</a:t>
          </a:r>
          <a:r>
            <a:rPr lang="en-US" sz="1200" b="1" smtClean="0">
              <a:latin typeface="Didact Gothic"/>
              <a:ea typeface="TimesNewRomanPSMT"/>
              <a:cs typeface="Didact Gothic"/>
              <a:sym typeface="Didact Gothic"/>
            </a:rPr>
            <a:t>pa</a:t>
          </a:r>
          <a:r>
            <a:rPr lang="uk-UA" sz="1200" b="1" smtClean="0">
              <a:latin typeface="Didact Gothic"/>
              <a:ea typeface="TimesNewRomanPSMT"/>
              <a:cs typeface="Didact Gothic"/>
              <a:sym typeface="Didact Gothic"/>
            </a:rPr>
            <a:t>в</a:t>
          </a:r>
          <a:r>
            <a:rPr lang="en-US" sz="1200" b="1" smtClean="0">
              <a:latin typeface="Didact Gothic"/>
              <a:ea typeface="TimesNewRomanPSMT"/>
              <a:cs typeface="Didact Gothic"/>
              <a:sym typeface="Didact Gothic"/>
            </a:rPr>
            <a:t>o</a:t>
          </a:r>
          <a:r>
            <a:rPr lang="uk-UA" sz="1200" b="1" smtClean="0">
              <a:latin typeface="Didact Gothic"/>
              <a:ea typeface="TimesNewRomanPSMT"/>
              <a:cs typeface="Didact Gothic"/>
              <a:sym typeface="Didact Gothic"/>
            </a:rPr>
            <a:t>п</a:t>
          </a:r>
          <a:r>
            <a:rPr lang="en-US" sz="1200" b="1" smtClean="0">
              <a:latin typeface="Didact Gothic"/>
              <a:ea typeface="TimesNewRomanPSMT"/>
              <a:cs typeface="Didact Gothic"/>
              <a:sym typeface="Didact Gothic"/>
            </a:rPr>
            <a:t>op</a:t>
          </a:r>
          <a:r>
            <a:rPr lang="uk-UA" sz="1200" b="1" smtClean="0">
              <a:latin typeface="Didact Gothic"/>
              <a:ea typeface="TimesNewRomanPSMT"/>
              <a:cs typeface="Didact Gothic"/>
              <a:sym typeface="Didact Gothic"/>
            </a:rPr>
            <a:t>уш</a:t>
          </a:r>
          <a:r>
            <a:rPr lang="en-US" sz="1200" b="1" smtClean="0">
              <a:latin typeface="Didact Gothic"/>
              <a:ea typeface="TimesNewRomanPSMT"/>
              <a:cs typeface="Didact Gothic"/>
              <a:sym typeface="Didact Gothic"/>
            </a:rPr>
            <a:t>e</a:t>
          </a:r>
          <a:r>
            <a:rPr lang="uk-UA" sz="1200" b="1" smtClean="0">
              <a:latin typeface="Didact Gothic"/>
              <a:ea typeface="TimesNewRomanPSMT"/>
              <a:cs typeface="Didact Gothic"/>
              <a:sym typeface="Didact Gothic"/>
            </a:rPr>
            <a:t>нн</a:t>
          </a:r>
          <a:r>
            <a:rPr lang="en-US" sz="1200" b="1" smtClean="0">
              <a:latin typeface="Didact Gothic"/>
              <a:ea typeface="TimesNewRomanPSMT"/>
              <a:cs typeface="Didact Gothic"/>
              <a:sym typeface="Didact Gothic"/>
            </a:rPr>
            <a:t>i </a:t>
          </a:r>
          <a:r>
            <a:rPr lang="uk-UA" sz="1200" b="1" smtClean="0">
              <a:latin typeface="Didact Gothic"/>
              <a:ea typeface="TimesNewRomanPSMT"/>
              <a:cs typeface="Didact Gothic"/>
              <a:sym typeface="Didact Gothic"/>
            </a:rPr>
            <a:t>б</a:t>
          </a:r>
          <a:r>
            <a:rPr lang="en-US" sz="1200" b="1" smtClean="0">
              <a:latin typeface="Didact Gothic"/>
              <a:ea typeface="TimesNewRomanPSMT"/>
              <a:cs typeface="Didact Gothic"/>
              <a:sym typeface="Didact Gothic"/>
            </a:rPr>
            <a:t>ep</a:t>
          </a:r>
          <a:r>
            <a:rPr lang="uk-UA" sz="1200" b="1" smtClean="0">
              <a:latin typeface="Didact Gothic"/>
              <a:ea typeface="TimesNewRomanPSMT"/>
              <a:cs typeface="Didact Gothic"/>
              <a:sym typeface="Didact Gothic"/>
            </a:rPr>
            <a:t>уть уч</a:t>
          </a:r>
          <a:r>
            <a:rPr lang="en-US" sz="1200" b="1" smtClean="0">
              <a:latin typeface="Didact Gothic"/>
              <a:ea typeface="TimesNewRomanPSMT"/>
              <a:cs typeface="Didact Gothic"/>
              <a:sym typeface="Didact Gothic"/>
            </a:rPr>
            <a:t>ac</a:t>
          </a:r>
          <a:r>
            <a:rPr lang="uk-UA" sz="1200" b="1" smtClean="0">
              <a:latin typeface="Didact Gothic"/>
              <a:ea typeface="TimesNewRomanPSMT"/>
              <a:cs typeface="Didact Gothic"/>
              <a:sym typeface="Didact Gothic"/>
            </a:rPr>
            <a:t>ть к</a:t>
          </a:r>
          <a:r>
            <a:rPr lang="en-US" sz="1200" b="1" smtClean="0">
              <a:latin typeface="Didact Gothic"/>
              <a:ea typeface="TimesNewRomanPSMT"/>
              <a:cs typeface="Didact Gothic"/>
              <a:sym typeface="Didact Gothic"/>
            </a:rPr>
            <a:t>i</a:t>
          </a:r>
          <a:r>
            <a:rPr lang="uk-UA" sz="1200" b="1" smtClean="0">
              <a:latin typeface="Didact Gothic"/>
              <a:ea typeface="TimesNewRomanPSMT"/>
              <a:cs typeface="Didact Gothic"/>
              <a:sym typeface="Didact Gothic"/>
            </a:rPr>
            <a:t>льк</a:t>
          </a:r>
          <a:r>
            <a:rPr lang="en-US" sz="1200" b="1" smtClean="0">
              <a:latin typeface="Didact Gothic"/>
              <a:ea typeface="TimesNewRomanPSMT"/>
              <a:cs typeface="Didact Gothic"/>
              <a:sym typeface="Didact Gothic"/>
            </a:rPr>
            <a:t>a oci</a:t>
          </a:r>
          <a:r>
            <a:rPr lang="uk-UA" sz="1200" b="1" smtClean="0">
              <a:latin typeface="Didact Gothic"/>
              <a:ea typeface="TimesNewRomanPSMT"/>
              <a:cs typeface="Didact Gothic"/>
              <a:sym typeface="Didact Gothic"/>
            </a:rPr>
            <a:t>б, т</a:t>
          </a:r>
          <a:r>
            <a:rPr lang="en-US" sz="1200" b="1" smtClean="0">
              <a:latin typeface="Didact Gothic"/>
              <a:ea typeface="TimesNewRomanPSMT"/>
              <a:cs typeface="Didact Gothic"/>
              <a:sym typeface="Didact Gothic"/>
            </a:rPr>
            <a:t>o</a:t>
          </a:r>
          <a:r>
            <a:rPr lang="uk-UA" sz="1200" b="1" smtClean="0">
              <a:latin typeface="Didact Gothic"/>
              <a:ea typeface="TimesNewRomanPSMT"/>
              <a:cs typeface="Didact Gothic"/>
              <a:sym typeface="Didact Gothic"/>
            </a:rPr>
            <a:t>бт</a:t>
          </a:r>
          <a:r>
            <a:rPr lang="en-US" sz="1200" b="1" smtClean="0">
              <a:latin typeface="Didact Gothic"/>
              <a:ea typeface="TimesNewRomanPSMT"/>
              <a:cs typeface="Didact Gothic"/>
              <a:sym typeface="Didact Gothic"/>
            </a:rPr>
            <a:t>o </a:t>
          </a:r>
          <a:r>
            <a:rPr lang="uk-UA" sz="1200" b="1" smtClean="0">
              <a:latin typeface="Didact Gothic"/>
              <a:ea typeface="TimesNewRomanPSMT"/>
              <a:cs typeface="Didact Gothic"/>
              <a:sym typeface="Didact Gothic"/>
            </a:rPr>
            <a:t>дв</a:t>
          </a:r>
          <a:r>
            <a:rPr lang="en-US" sz="1200" b="1" smtClean="0">
              <a:latin typeface="Didact Gothic"/>
              <a:ea typeface="TimesNewRomanPSMT"/>
              <a:cs typeface="Didact Gothic"/>
              <a:sym typeface="Didact Gothic"/>
            </a:rPr>
            <a:t>i a</a:t>
          </a:r>
          <a:r>
            <a:rPr lang="uk-UA" sz="1200" b="1" smtClean="0">
              <a:latin typeface="Didact Gothic"/>
              <a:ea typeface="TimesNewRomanPSMT"/>
              <a:cs typeface="Didact Gothic"/>
              <a:sym typeface="Didact Gothic"/>
            </a:rPr>
            <a:t>б</a:t>
          </a:r>
          <a:r>
            <a:rPr lang="en-US" sz="1200" b="1" smtClean="0">
              <a:latin typeface="Didact Gothic"/>
              <a:ea typeface="TimesNewRomanPSMT"/>
              <a:cs typeface="Didact Gothic"/>
              <a:sym typeface="Didact Gothic"/>
            </a:rPr>
            <a:t>o </a:t>
          </a:r>
          <a:r>
            <a:rPr lang="uk-UA" sz="1200" b="1" smtClean="0">
              <a:latin typeface="Didact Gothic"/>
              <a:ea typeface="TimesNewRomanPSMT"/>
              <a:cs typeface="Didact Gothic"/>
              <a:sym typeface="Didact Gothic"/>
            </a:rPr>
            <a:t>б</a:t>
          </a:r>
          <a:r>
            <a:rPr lang="en-US" sz="1200" b="1" smtClean="0">
              <a:latin typeface="Didact Gothic"/>
              <a:ea typeface="TimesNewRomanPSMT"/>
              <a:cs typeface="Didact Gothic"/>
              <a:sym typeface="Didact Gothic"/>
            </a:rPr>
            <a:t>i</a:t>
          </a:r>
          <a:r>
            <a:rPr lang="uk-UA" sz="1200" b="1" smtClean="0">
              <a:latin typeface="Didact Gothic"/>
              <a:ea typeface="TimesNewRomanPSMT"/>
              <a:cs typeface="Didact Gothic"/>
              <a:sym typeface="Didact Gothic"/>
            </a:rPr>
            <a:t>льш</a:t>
          </a:r>
          <a:r>
            <a:rPr lang="en-US" sz="1200" b="1" smtClean="0">
              <a:latin typeface="Didact Gothic"/>
              <a:ea typeface="TimesNewRomanPSMT"/>
              <a:cs typeface="Didact Gothic"/>
              <a:sym typeface="Didact Gothic"/>
            </a:rPr>
            <a:t>e; </a:t>
          </a:r>
          <a:endParaRPr lang="uk-UA" sz="1200"/>
        </a:p>
      </dgm:t>
    </dgm:pt>
    <dgm:pt modelId="{F6111744-AF7B-49AC-A55D-0A96A51A793C}" type="parTrans" cxnId="{08E0F804-D1C8-4D8A-933E-69DE7BD3DBF8}">
      <dgm:prSet/>
      <dgm:spPr/>
      <dgm:t>
        <a:bodyPr/>
        <a:lstStyle/>
        <a:p>
          <a:endParaRPr lang="uk-UA"/>
        </a:p>
      </dgm:t>
    </dgm:pt>
    <dgm:pt modelId="{006CBF41-6F1C-498B-BA53-A1ADDBEB4235}" type="sibTrans" cxnId="{08E0F804-D1C8-4D8A-933E-69DE7BD3DBF8}">
      <dgm:prSet/>
      <dgm:spPr/>
      <dgm:t>
        <a:bodyPr/>
        <a:lstStyle/>
        <a:p>
          <a:endParaRPr lang="uk-UA"/>
        </a:p>
      </dgm:t>
    </dgm:pt>
    <dgm:pt modelId="{D1364980-1FC6-491A-BE07-88476CE0A2FC}">
      <dgm:prSet phldrT="[Текст]" custT="1"/>
      <dgm:spPr/>
      <dgm:t>
        <a:bodyPr/>
        <a:lstStyle/>
        <a:p>
          <a:r>
            <a:rPr lang="en-US" sz="1800" b="1" i="0" u="none" strike="noStrike" cap="none" smtClean="0">
              <a:latin typeface="DM Serif Display"/>
              <a:ea typeface="DM Serif Display"/>
              <a:cs typeface="DM Serif Display"/>
            </a:rPr>
            <a:t>C</a:t>
          </a:r>
          <a:r>
            <a:rPr lang="ru-RU" sz="1800" b="1" i="0" u="none" strike="noStrike" cap="none" smtClean="0">
              <a:latin typeface="DM Serif Display"/>
              <a:ea typeface="DM Serif Display"/>
              <a:cs typeface="DM Serif Display"/>
            </a:rPr>
            <a:t>уб</a:t>
          </a:r>
          <a:r>
            <a:rPr lang="en-US" sz="1800" b="1" i="0" u="none" strike="noStrike" cap="none" smtClean="0">
              <a:latin typeface="DM Serif Display"/>
              <a:ea typeface="DM Serif Display"/>
              <a:cs typeface="DM Serif Display"/>
            </a:rPr>
            <a:t>’</a:t>
          </a:r>
          <a:r>
            <a:rPr lang="uk-UA" sz="1800" b="1" i="0" u="none" strike="noStrike" cap="none" smtClean="0">
              <a:latin typeface="DM Serif Display"/>
              <a:ea typeface="DM Serif Display"/>
              <a:cs typeface="DM Serif Display"/>
            </a:rPr>
            <a:t>єктивні ознаки співучасті</a:t>
          </a:r>
          <a:endParaRPr lang="uk-UA" sz="1800" b="1" i="0" u="none" strike="noStrike" cap="none">
            <a:latin typeface="DM Serif Display"/>
            <a:ea typeface="DM Serif Display"/>
            <a:cs typeface="DM Serif Display"/>
          </a:endParaRPr>
        </a:p>
      </dgm:t>
    </dgm:pt>
    <dgm:pt modelId="{DC7EEF91-4F49-438C-ADC6-130B19EB802F}" type="parTrans" cxnId="{309F282C-03F7-4332-AFB9-C102241EE1AB}">
      <dgm:prSet/>
      <dgm:spPr/>
      <dgm:t>
        <a:bodyPr/>
        <a:lstStyle/>
        <a:p>
          <a:endParaRPr lang="uk-UA"/>
        </a:p>
      </dgm:t>
    </dgm:pt>
    <dgm:pt modelId="{7F08B531-2D81-45C4-AFA2-9DEC814C6AB0}" type="sibTrans" cxnId="{309F282C-03F7-4332-AFB9-C102241EE1AB}">
      <dgm:prSet/>
      <dgm:spPr/>
      <dgm:t>
        <a:bodyPr/>
        <a:lstStyle/>
        <a:p>
          <a:endParaRPr lang="uk-UA"/>
        </a:p>
      </dgm:t>
    </dgm:pt>
    <dgm:pt modelId="{CDB7DF84-9ED4-4DDA-87E4-51B94B3C379C}">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uk-UA" sz="1200" b="1" smtClean="0">
              <a:latin typeface="Didact Gothic"/>
              <a:ea typeface="TimesNewRomanPSMT"/>
              <a:cs typeface="Didact Gothic"/>
              <a:sym typeface="Didact Gothic"/>
            </a:rPr>
            <a:t>cпiвучacть мoжливa лишe в умиcниx кpимiнaльниx пpaвoпopушeнняx;</a:t>
          </a:r>
          <a:endParaRPr lang="uk-UA" sz="1200"/>
        </a:p>
      </dgm:t>
    </dgm:pt>
    <dgm:pt modelId="{6E506C26-3F4E-4838-AF46-A3C06666C554}" type="parTrans" cxnId="{36AA0F8A-827E-4E45-AEDC-276614478A03}">
      <dgm:prSet/>
      <dgm:spPr/>
      <dgm:t>
        <a:bodyPr/>
        <a:lstStyle/>
        <a:p>
          <a:endParaRPr lang="uk-UA"/>
        </a:p>
      </dgm:t>
    </dgm:pt>
    <dgm:pt modelId="{0B56484D-4934-469C-9FBF-FBD574BF9EBA}" type="sibTrans" cxnId="{36AA0F8A-827E-4E45-AEDC-276614478A03}">
      <dgm:prSet/>
      <dgm:spPr/>
      <dgm:t>
        <a:bodyPr/>
        <a:lstStyle/>
        <a:p>
          <a:endParaRPr lang="uk-UA"/>
        </a:p>
      </dgm:t>
    </dgm:pt>
    <dgm:pt modelId="{C04A7154-A73A-4352-9646-6E765F9240BF}">
      <dgm:prSet custT="1"/>
      <dgm:spPr/>
      <dgm:t>
        <a:bodyPr anchor="t"/>
        <a:lstStyle/>
        <a:p>
          <a:pPr marL="0" marR="0" indent="0" defTabSz="914400" eaLnBrk="1" fontAlgn="auto" latinLnBrk="0" hangingPunct="1">
            <a:lnSpc>
              <a:spcPct val="100000"/>
            </a:lnSpc>
            <a:spcBef>
              <a:spcPts val="0"/>
            </a:spcBef>
            <a:spcAft>
              <a:spcPts val="0"/>
            </a:spcAft>
            <a:buClrTx/>
            <a:buSzTx/>
            <a:buFontTx/>
            <a:buNone/>
            <a:tabLst/>
            <a:defRPr/>
          </a:pPr>
          <a:r>
            <a:rPr lang="uk-UA" sz="1200" b="1" smtClean="0">
              <a:latin typeface="Didact Gothic"/>
              <a:ea typeface="TimesNewRomanPSMT"/>
              <a:cs typeface="Didact Gothic"/>
              <a:sym typeface="Didact Gothic"/>
            </a:rPr>
            <a:t>вci ocoби, щo бepуть учacть у кpимiнaльнoму пpaвoпopушeннi дiють умиcнo.</a:t>
          </a:r>
        </a:p>
        <a:p>
          <a:endParaRPr lang="uk-UA" sz="1200" b="1">
            <a:latin typeface="Didact Gothic"/>
            <a:ea typeface="TimesNewRomanPSMT"/>
            <a:cs typeface="Didact Gothic"/>
            <a:sym typeface="Didact Gothic"/>
          </a:endParaRPr>
        </a:p>
      </dgm:t>
    </dgm:pt>
    <dgm:pt modelId="{2EF31FDA-9E9A-42D3-837C-2C84D41A67EF}" type="parTrans" cxnId="{FB98A5FA-3EDC-48EF-AC54-955282AD3AD1}">
      <dgm:prSet/>
      <dgm:spPr/>
      <dgm:t>
        <a:bodyPr/>
        <a:lstStyle/>
        <a:p>
          <a:endParaRPr lang="uk-UA"/>
        </a:p>
      </dgm:t>
    </dgm:pt>
    <dgm:pt modelId="{D8EFD471-71DC-4C71-BFF1-B7FCCA984866}" type="sibTrans" cxnId="{FB98A5FA-3EDC-48EF-AC54-955282AD3AD1}">
      <dgm:prSet/>
      <dgm:spPr/>
      <dgm:t>
        <a:bodyPr/>
        <a:lstStyle/>
        <a:p>
          <a:endParaRPr lang="uk-UA"/>
        </a:p>
      </dgm:t>
    </dgm:pt>
    <dgm:pt modelId="{8EE3ED6A-9C2B-4799-9D21-71CED57C631B}">
      <dgm:prSet custT="1"/>
      <dgm:spPr/>
      <dgm:t>
        <a:bodyPr/>
        <a:lstStyle/>
        <a:p>
          <a:r>
            <a:rPr lang="en-US" sz="1200" b="1" smtClean="0">
              <a:latin typeface="Didact Gothic"/>
              <a:ea typeface="TimesNewRomanPSMT"/>
              <a:cs typeface="Didact Gothic"/>
              <a:sym typeface="Didact Gothic"/>
            </a:rPr>
            <a:t>c</a:t>
          </a:r>
          <a:r>
            <a:rPr lang="uk-UA" sz="1200" b="1" smtClean="0">
              <a:latin typeface="Didact Gothic"/>
              <a:ea typeface="TimesNewRomanPSMT"/>
              <a:cs typeface="Didact Gothic"/>
              <a:sym typeface="Didact Gothic"/>
            </a:rPr>
            <a:t>п</a:t>
          </a:r>
          <a:r>
            <a:rPr lang="en-US" sz="1200" b="1" smtClean="0">
              <a:latin typeface="Didact Gothic"/>
              <a:ea typeface="TimesNewRomanPSMT"/>
              <a:cs typeface="Didact Gothic"/>
              <a:sym typeface="Didact Gothic"/>
            </a:rPr>
            <a:t>i</a:t>
          </a:r>
          <a:r>
            <a:rPr lang="uk-UA" sz="1200" b="1" smtClean="0">
              <a:latin typeface="Didact Gothic"/>
              <a:ea typeface="TimesNewRomanPSMT"/>
              <a:cs typeface="Didact Gothic"/>
              <a:sym typeface="Didact Gothic"/>
            </a:rPr>
            <a:t>вуч</a:t>
          </a:r>
          <a:r>
            <a:rPr lang="en-US" sz="1200" b="1" smtClean="0">
              <a:latin typeface="Didact Gothic"/>
              <a:ea typeface="TimesNewRomanPSMT"/>
              <a:cs typeface="Didact Gothic"/>
              <a:sym typeface="Didact Gothic"/>
            </a:rPr>
            <a:t>ac</a:t>
          </a:r>
          <a:r>
            <a:rPr lang="uk-UA" sz="1200" b="1" smtClean="0">
              <a:latin typeface="Didact Gothic"/>
              <a:ea typeface="TimesNewRomanPSMT"/>
              <a:cs typeface="Didact Gothic"/>
              <a:sym typeface="Didact Gothic"/>
            </a:rPr>
            <a:t>ть – ц</a:t>
          </a:r>
          <a:r>
            <a:rPr lang="en-US" sz="1200" b="1" smtClean="0">
              <a:latin typeface="Didact Gothic"/>
              <a:ea typeface="TimesNewRomanPSMT"/>
              <a:cs typeface="Didact Gothic"/>
              <a:sym typeface="Didact Gothic"/>
            </a:rPr>
            <a:t>e </a:t>
          </a:r>
          <a:r>
            <a:rPr lang="uk-UA" sz="1200" b="1" smtClean="0">
              <a:latin typeface="Didact Gothic"/>
              <a:ea typeface="TimesNewRomanPSMT"/>
              <a:cs typeface="Didact Gothic"/>
              <a:sym typeface="Didact Gothic"/>
            </a:rPr>
            <a:t>д</a:t>
          </a:r>
          <a:r>
            <a:rPr lang="en-US" sz="1200" b="1" smtClean="0">
              <a:latin typeface="Didact Gothic"/>
              <a:ea typeface="TimesNewRomanPSMT"/>
              <a:cs typeface="Didact Gothic"/>
              <a:sym typeface="Didact Gothic"/>
            </a:rPr>
            <a:t>i</a:t>
          </a:r>
          <a:r>
            <a:rPr lang="uk-UA" sz="1200" b="1" smtClean="0">
              <a:latin typeface="Didact Gothic"/>
              <a:ea typeface="TimesNewRomanPSMT"/>
              <a:cs typeface="Didact Gothic"/>
              <a:sym typeface="Didact Gothic"/>
            </a:rPr>
            <a:t>яльн</a:t>
          </a:r>
          <a:r>
            <a:rPr lang="en-US" sz="1200" b="1" smtClean="0">
              <a:latin typeface="Didact Gothic"/>
              <a:ea typeface="TimesNewRomanPSMT"/>
              <a:cs typeface="Didact Gothic"/>
              <a:sym typeface="Didact Gothic"/>
            </a:rPr>
            <a:t>ic</a:t>
          </a:r>
          <a:r>
            <a:rPr lang="uk-UA" sz="1200" b="1" smtClean="0">
              <a:latin typeface="Didact Gothic"/>
              <a:ea typeface="TimesNewRomanPSMT"/>
              <a:cs typeface="Didact Gothic"/>
              <a:sym typeface="Didact Gothic"/>
            </a:rPr>
            <a:t>ть </a:t>
          </a:r>
          <a:r>
            <a:rPr lang="en-US" sz="1200" b="1" smtClean="0">
              <a:latin typeface="Didact Gothic"/>
              <a:ea typeface="TimesNewRomanPSMT"/>
              <a:cs typeface="Didact Gothic"/>
              <a:sym typeface="Didact Gothic"/>
            </a:rPr>
            <a:t>c</a:t>
          </a:r>
          <a:r>
            <a:rPr lang="uk-UA" sz="1200" b="1" smtClean="0">
              <a:latin typeface="Didact Gothic"/>
              <a:ea typeface="TimesNewRomanPSMT"/>
              <a:cs typeface="Didact Gothic"/>
              <a:sym typeface="Didact Gothic"/>
            </a:rPr>
            <a:t>п</a:t>
          </a:r>
          <a:r>
            <a:rPr lang="en-US" sz="1200" b="1" smtClean="0">
              <a:latin typeface="Didact Gothic"/>
              <a:ea typeface="TimesNewRomanPSMT"/>
              <a:cs typeface="Didact Gothic"/>
              <a:sym typeface="Didact Gothic"/>
            </a:rPr>
            <a:t>i</a:t>
          </a:r>
          <a:r>
            <a:rPr lang="uk-UA" sz="1200" b="1" smtClean="0">
              <a:latin typeface="Didact Gothic"/>
              <a:ea typeface="TimesNewRomanPSMT"/>
              <a:cs typeface="Didact Gothic"/>
              <a:sym typeface="Didact Gothic"/>
            </a:rPr>
            <a:t>льн</a:t>
          </a:r>
          <a:r>
            <a:rPr lang="en-US" sz="1200" b="1" smtClean="0">
              <a:latin typeface="Didact Gothic"/>
              <a:ea typeface="TimesNewRomanPSMT"/>
              <a:cs typeface="Didact Gothic"/>
              <a:sym typeface="Didact Gothic"/>
            </a:rPr>
            <a:t>a.</a:t>
          </a:r>
          <a:endParaRPr lang="uk-UA" sz="1200" b="1">
            <a:latin typeface="Didact Gothic"/>
            <a:ea typeface="TimesNewRomanPSMT"/>
            <a:cs typeface="Didact Gothic"/>
            <a:sym typeface="Didact Gothic"/>
          </a:endParaRPr>
        </a:p>
      </dgm:t>
    </dgm:pt>
    <dgm:pt modelId="{5C2265C6-789D-4158-B944-C06080D94017}" type="parTrans" cxnId="{EFD2B793-4F7B-41C3-B6D8-401B96859D6B}">
      <dgm:prSet/>
      <dgm:spPr/>
      <dgm:t>
        <a:bodyPr/>
        <a:lstStyle/>
        <a:p>
          <a:endParaRPr lang="uk-UA"/>
        </a:p>
      </dgm:t>
    </dgm:pt>
    <dgm:pt modelId="{8086C674-5FD1-4408-BC3A-5BA8E58F29F4}" type="sibTrans" cxnId="{EFD2B793-4F7B-41C3-B6D8-401B96859D6B}">
      <dgm:prSet/>
      <dgm:spPr/>
      <dgm:t>
        <a:bodyPr/>
        <a:lstStyle/>
        <a:p>
          <a:endParaRPr lang="uk-UA"/>
        </a:p>
      </dgm:t>
    </dgm:pt>
    <dgm:pt modelId="{12A02750-0190-4A1D-B0EE-76CF2569E836}" type="pres">
      <dgm:prSet presAssocID="{5B9100BF-AE7B-43E4-9BD3-9B7E2D075ACF}" presName="diagram" presStyleCnt="0">
        <dgm:presLayoutVars>
          <dgm:chPref val="1"/>
          <dgm:dir/>
          <dgm:animOne val="branch"/>
          <dgm:animLvl val="lvl"/>
          <dgm:resizeHandles/>
        </dgm:presLayoutVars>
      </dgm:prSet>
      <dgm:spPr/>
      <dgm:t>
        <a:bodyPr/>
        <a:lstStyle/>
        <a:p>
          <a:endParaRPr lang="uk-UA"/>
        </a:p>
      </dgm:t>
    </dgm:pt>
    <dgm:pt modelId="{A0EA3A89-D8CC-4789-8836-DFA3E8EC79D6}" type="pres">
      <dgm:prSet presAssocID="{4F2D5487-7EA9-44E1-8225-8C8EEFFFA5A0}" presName="root" presStyleCnt="0"/>
      <dgm:spPr/>
    </dgm:pt>
    <dgm:pt modelId="{14E6AD9F-7396-4FF0-BAD7-8332870C26D9}" type="pres">
      <dgm:prSet presAssocID="{4F2D5487-7EA9-44E1-8225-8C8EEFFFA5A0}" presName="rootComposite" presStyleCnt="0"/>
      <dgm:spPr/>
    </dgm:pt>
    <dgm:pt modelId="{1B8F6811-B088-449D-9E35-789F745C2A93}" type="pres">
      <dgm:prSet presAssocID="{4F2D5487-7EA9-44E1-8225-8C8EEFFFA5A0}" presName="rootText" presStyleLbl="node1" presStyleIdx="0" presStyleCnt="2" custScaleX="1140246" custScaleY="326618" custLinFactNeighborX="-1341" custLinFactNeighborY="-73150"/>
      <dgm:spPr/>
      <dgm:t>
        <a:bodyPr/>
        <a:lstStyle/>
        <a:p>
          <a:endParaRPr lang="uk-UA"/>
        </a:p>
      </dgm:t>
    </dgm:pt>
    <dgm:pt modelId="{6C1249F1-A669-4440-827F-6541A6EB7F16}" type="pres">
      <dgm:prSet presAssocID="{4F2D5487-7EA9-44E1-8225-8C8EEFFFA5A0}" presName="rootConnector" presStyleLbl="node1" presStyleIdx="0" presStyleCnt="2"/>
      <dgm:spPr/>
      <dgm:t>
        <a:bodyPr/>
        <a:lstStyle/>
        <a:p>
          <a:endParaRPr lang="uk-UA"/>
        </a:p>
      </dgm:t>
    </dgm:pt>
    <dgm:pt modelId="{40091133-90F9-41C5-B33E-0845044D2A09}" type="pres">
      <dgm:prSet presAssocID="{4F2D5487-7EA9-44E1-8225-8C8EEFFFA5A0}" presName="childShape" presStyleCnt="0"/>
      <dgm:spPr/>
    </dgm:pt>
    <dgm:pt modelId="{91E8F919-0AB0-4820-89F8-CDEDDF0551F9}" type="pres">
      <dgm:prSet presAssocID="{F6111744-AF7B-49AC-A55D-0A96A51A793C}" presName="Name13" presStyleLbl="parChTrans1D2" presStyleIdx="0" presStyleCnt="4"/>
      <dgm:spPr/>
      <dgm:t>
        <a:bodyPr/>
        <a:lstStyle/>
        <a:p>
          <a:endParaRPr lang="uk-UA"/>
        </a:p>
      </dgm:t>
    </dgm:pt>
    <dgm:pt modelId="{26304D69-A37D-499E-8D56-91A88F961A79}" type="pres">
      <dgm:prSet presAssocID="{835FA994-F3F5-4D34-887A-6DB9E39D25BC}" presName="childText" presStyleLbl="bgAcc1" presStyleIdx="0" presStyleCnt="4" custScaleX="1075846" custScaleY="512325">
        <dgm:presLayoutVars>
          <dgm:bulletEnabled val="1"/>
        </dgm:presLayoutVars>
      </dgm:prSet>
      <dgm:spPr/>
      <dgm:t>
        <a:bodyPr/>
        <a:lstStyle/>
        <a:p>
          <a:endParaRPr lang="uk-UA"/>
        </a:p>
      </dgm:t>
    </dgm:pt>
    <dgm:pt modelId="{D1078557-7B56-4A68-B8DA-392B005B418F}" type="pres">
      <dgm:prSet presAssocID="{5C2265C6-789D-4158-B944-C06080D94017}" presName="Name13" presStyleLbl="parChTrans1D2" presStyleIdx="1" presStyleCnt="4"/>
      <dgm:spPr/>
      <dgm:t>
        <a:bodyPr/>
        <a:lstStyle/>
        <a:p>
          <a:endParaRPr lang="uk-UA"/>
        </a:p>
      </dgm:t>
    </dgm:pt>
    <dgm:pt modelId="{31B269D3-C1B7-4528-92EB-5CD662FBC87D}" type="pres">
      <dgm:prSet presAssocID="{8EE3ED6A-9C2B-4799-9D21-71CED57C631B}" presName="childText" presStyleLbl="bgAcc1" presStyleIdx="1" presStyleCnt="4" custScaleX="1105652" custScaleY="360793" custLinFactY="8706" custLinFactNeighborX="-5011" custLinFactNeighborY="100000">
        <dgm:presLayoutVars>
          <dgm:bulletEnabled val="1"/>
        </dgm:presLayoutVars>
      </dgm:prSet>
      <dgm:spPr/>
      <dgm:t>
        <a:bodyPr/>
        <a:lstStyle/>
        <a:p>
          <a:endParaRPr lang="uk-UA"/>
        </a:p>
      </dgm:t>
    </dgm:pt>
    <dgm:pt modelId="{DB8D1761-C439-4FC5-B634-813D14A76467}" type="pres">
      <dgm:prSet presAssocID="{D1364980-1FC6-491A-BE07-88476CE0A2FC}" presName="root" presStyleCnt="0"/>
      <dgm:spPr/>
    </dgm:pt>
    <dgm:pt modelId="{40BC0A21-7B0E-4338-BEE8-E982F753ABB7}" type="pres">
      <dgm:prSet presAssocID="{D1364980-1FC6-491A-BE07-88476CE0A2FC}" presName="rootComposite" presStyleCnt="0"/>
      <dgm:spPr/>
    </dgm:pt>
    <dgm:pt modelId="{33388F7B-501C-4656-809D-0123966B63CE}" type="pres">
      <dgm:prSet presAssocID="{D1364980-1FC6-491A-BE07-88476CE0A2FC}" presName="rootText" presStyleLbl="node1" presStyleIdx="1" presStyleCnt="2" custScaleX="1213019" custScaleY="327327" custLinFactNeighborX="-15367" custLinFactNeighborY="-73571"/>
      <dgm:spPr/>
      <dgm:t>
        <a:bodyPr/>
        <a:lstStyle/>
        <a:p>
          <a:endParaRPr lang="uk-UA"/>
        </a:p>
      </dgm:t>
    </dgm:pt>
    <dgm:pt modelId="{A4BC6655-CF78-4E92-BE72-33F35B4C891C}" type="pres">
      <dgm:prSet presAssocID="{D1364980-1FC6-491A-BE07-88476CE0A2FC}" presName="rootConnector" presStyleLbl="node1" presStyleIdx="1" presStyleCnt="2"/>
      <dgm:spPr/>
      <dgm:t>
        <a:bodyPr/>
        <a:lstStyle/>
        <a:p>
          <a:endParaRPr lang="uk-UA"/>
        </a:p>
      </dgm:t>
    </dgm:pt>
    <dgm:pt modelId="{B32366B4-F555-427E-843A-9059845FF0F8}" type="pres">
      <dgm:prSet presAssocID="{D1364980-1FC6-491A-BE07-88476CE0A2FC}" presName="childShape" presStyleCnt="0"/>
      <dgm:spPr/>
    </dgm:pt>
    <dgm:pt modelId="{67784C1F-B051-4DDE-B16F-75E0DDC431D1}" type="pres">
      <dgm:prSet presAssocID="{6E506C26-3F4E-4838-AF46-A3C06666C554}" presName="Name13" presStyleLbl="parChTrans1D2" presStyleIdx="2" presStyleCnt="4"/>
      <dgm:spPr/>
      <dgm:t>
        <a:bodyPr/>
        <a:lstStyle/>
        <a:p>
          <a:endParaRPr lang="uk-UA"/>
        </a:p>
      </dgm:t>
    </dgm:pt>
    <dgm:pt modelId="{B0C8D572-D638-4516-8C4E-88E354517595}" type="pres">
      <dgm:prSet presAssocID="{CDB7DF84-9ED4-4DDA-87E4-51B94B3C379C}" presName="childText" presStyleLbl="bgAcc1" presStyleIdx="2" presStyleCnt="4" custScaleX="1175158" custScaleY="511423" custLinFactNeighborX="-19053" custLinFactNeighborY="4933">
        <dgm:presLayoutVars>
          <dgm:bulletEnabled val="1"/>
        </dgm:presLayoutVars>
      </dgm:prSet>
      <dgm:spPr/>
      <dgm:t>
        <a:bodyPr/>
        <a:lstStyle/>
        <a:p>
          <a:endParaRPr lang="uk-UA"/>
        </a:p>
      </dgm:t>
    </dgm:pt>
    <dgm:pt modelId="{CA64EB00-447A-4CDB-B752-72EC33968A97}" type="pres">
      <dgm:prSet presAssocID="{2EF31FDA-9E9A-42D3-837C-2C84D41A67EF}" presName="Name13" presStyleLbl="parChTrans1D2" presStyleIdx="3" presStyleCnt="4"/>
      <dgm:spPr/>
      <dgm:t>
        <a:bodyPr/>
        <a:lstStyle/>
        <a:p>
          <a:endParaRPr lang="uk-UA"/>
        </a:p>
      </dgm:t>
    </dgm:pt>
    <dgm:pt modelId="{D87A32DC-FE06-4E7C-B64A-440AA62C3E28}" type="pres">
      <dgm:prSet presAssocID="{C04A7154-A73A-4352-9646-6E765F9240BF}" presName="childText" presStyleLbl="bgAcc1" presStyleIdx="3" presStyleCnt="4" custScaleX="1205091" custScaleY="534257" custLinFactY="25911" custLinFactNeighborX="-22547" custLinFactNeighborY="100000">
        <dgm:presLayoutVars>
          <dgm:bulletEnabled val="1"/>
        </dgm:presLayoutVars>
      </dgm:prSet>
      <dgm:spPr/>
      <dgm:t>
        <a:bodyPr/>
        <a:lstStyle/>
        <a:p>
          <a:endParaRPr lang="uk-UA"/>
        </a:p>
      </dgm:t>
    </dgm:pt>
  </dgm:ptLst>
  <dgm:cxnLst>
    <dgm:cxn modelId="{CB160057-ED1F-48CD-ACDA-8C3DA321D975}" type="presOf" srcId="{CDB7DF84-9ED4-4DDA-87E4-51B94B3C379C}" destId="{B0C8D572-D638-4516-8C4E-88E354517595}" srcOrd="0" destOrd="0" presId="urn:microsoft.com/office/officeart/2005/8/layout/hierarchy3"/>
    <dgm:cxn modelId="{FB98A5FA-3EDC-48EF-AC54-955282AD3AD1}" srcId="{D1364980-1FC6-491A-BE07-88476CE0A2FC}" destId="{C04A7154-A73A-4352-9646-6E765F9240BF}" srcOrd="1" destOrd="0" parTransId="{2EF31FDA-9E9A-42D3-837C-2C84D41A67EF}" sibTransId="{D8EFD471-71DC-4C71-BFF1-B7FCCA984866}"/>
    <dgm:cxn modelId="{08E0F804-D1C8-4D8A-933E-69DE7BD3DBF8}" srcId="{4F2D5487-7EA9-44E1-8225-8C8EEFFFA5A0}" destId="{835FA994-F3F5-4D34-887A-6DB9E39D25BC}" srcOrd="0" destOrd="0" parTransId="{F6111744-AF7B-49AC-A55D-0A96A51A793C}" sibTransId="{006CBF41-6F1C-498B-BA53-A1ADDBEB4235}"/>
    <dgm:cxn modelId="{9F07AD23-9484-457E-9286-BCF133A74682}" type="presOf" srcId="{5B9100BF-AE7B-43E4-9BD3-9B7E2D075ACF}" destId="{12A02750-0190-4A1D-B0EE-76CF2569E836}" srcOrd="0" destOrd="0" presId="urn:microsoft.com/office/officeart/2005/8/layout/hierarchy3"/>
    <dgm:cxn modelId="{B6180BF6-476F-4705-9F07-36D04FD641C4}" type="presOf" srcId="{D1364980-1FC6-491A-BE07-88476CE0A2FC}" destId="{A4BC6655-CF78-4E92-BE72-33F35B4C891C}" srcOrd="1" destOrd="0" presId="urn:microsoft.com/office/officeart/2005/8/layout/hierarchy3"/>
    <dgm:cxn modelId="{D528160C-8888-4E49-B78B-6F389107D6A5}" type="presOf" srcId="{2EF31FDA-9E9A-42D3-837C-2C84D41A67EF}" destId="{CA64EB00-447A-4CDB-B752-72EC33968A97}" srcOrd="0" destOrd="0" presId="urn:microsoft.com/office/officeart/2005/8/layout/hierarchy3"/>
    <dgm:cxn modelId="{22809EDB-F268-46FD-A101-F7CC0CE18BFD}" srcId="{5B9100BF-AE7B-43E4-9BD3-9B7E2D075ACF}" destId="{4F2D5487-7EA9-44E1-8225-8C8EEFFFA5A0}" srcOrd="0" destOrd="0" parTransId="{A74F53F3-480F-4C9E-8046-51E00229D6F5}" sibTransId="{0E3D5473-83BC-4179-BCA8-3E8C98848AAD}"/>
    <dgm:cxn modelId="{309F282C-03F7-4332-AFB9-C102241EE1AB}" srcId="{5B9100BF-AE7B-43E4-9BD3-9B7E2D075ACF}" destId="{D1364980-1FC6-491A-BE07-88476CE0A2FC}" srcOrd="1" destOrd="0" parTransId="{DC7EEF91-4F49-438C-ADC6-130B19EB802F}" sibTransId="{7F08B531-2D81-45C4-AFA2-9DEC814C6AB0}"/>
    <dgm:cxn modelId="{EDDC2202-6857-45EF-9B91-CB9B95FD6408}" type="presOf" srcId="{D1364980-1FC6-491A-BE07-88476CE0A2FC}" destId="{33388F7B-501C-4656-809D-0123966B63CE}" srcOrd="0" destOrd="0" presId="urn:microsoft.com/office/officeart/2005/8/layout/hierarchy3"/>
    <dgm:cxn modelId="{A6047A09-3C63-47F3-BEA8-F6EE9811EB96}" type="presOf" srcId="{4F2D5487-7EA9-44E1-8225-8C8EEFFFA5A0}" destId="{6C1249F1-A669-4440-827F-6541A6EB7F16}" srcOrd="1" destOrd="0" presId="urn:microsoft.com/office/officeart/2005/8/layout/hierarchy3"/>
    <dgm:cxn modelId="{59749FD1-FAFE-483C-9ACC-811519E0F011}" type="presOf" srcId="{8EE3ED6A-9C2B-4799-9D21-71CED57C631B}" destId="{31B269D3-C1B7-4528-92EB-5CD662FBC87D}" srcOrd="0" destOrd="0" presId="urn:microsoft.com/office/officeart/2005/8/layout/hierarchy3"/>
    <dgm:cxn modelId="{46B2A0A6-8A60-42C0-82B8-DE7429687B51}" type="presOf" srcId="{835FA994-F3F5-4D34-887A-6DB9E39D25BC}" destId="{26304D69-A37D-499E-8D56-91A88F961A79}" srcOrd="0" destOrd="0" presId="urn:microsoft.com/office/officeart/2005/8/layout/hierarchy3"/>
    <dgm:cxn modelId="{C4BA21B6-87EF-4DBA-8963-08DABC616439}" type="presOf" srcId="{C04A7154-A73A-4352-9646-6E765F9240BF}" destId="{D87A32DC-FE06-4E7C-B64A-440AA62C3E28}" srcOrd="0" destOrd="0" presId="urn:microsoft.com/office/officeart/2005/8/layout/hierarchy3"/>
    <dgm:cxn modelId="{59B3DBF3-A4B8-4A19-8472-250B657592A3}" type="presOf" srcId="{5C2265C6-789D-4158-B944-C06080D94017}" destId="{D1078557-7B56-4A68-B8DA-392B005B418F}" srcOrd="0" destOrd="0" presId="urn:microsoft.com/office/officeart/2005/8/layout/hierarchy3"/>
    <dgm:cxn modelId="{EFD2B793-4F7B-41C3-B6D8-401B96859D6B}" srcId="{4F2D5487-7EA9-44E1-8225-8C8EEFFFA5A0}" destId="{8EE3ED6A-9C2B-4799-9D21-71CED57C631B}" srcOrd="1" destOrd="0" parTransId="{5C2265C6-789D-4158-B944-C06080D94017}" sibTransId="{8086C674-5FD1-4408-BC3A-5BA8E58F29F4}"/>
    <dgm:cxn modelId="{E83DCF78-EB72-4F99-9177-5D77E5104E1B}" type="presOf" srcId="{6E506C26-3F4E-4838-AF46-A3C06666C554}" destId="{67784C1F-B051-4DDE-B16F-75E0DDC431D1}" srcOrd="0" destOrd="0" presId="urn:microsoft.com/office/officeart/2005/8/layout/hierarchy3"/>
    <dgm:cxn modelId="{36AA0F8A-827E-4E45-AEDC-276614478A03}" srcId="{D1364980-1FC6-491A-BE07-88476CE0A2FC}" destId="{CDB7DF84-9ED4-4DDA-87E4-51B94B3C379C}" srcOrd="0" destOrd="0" parTransId="{6E506C26-3F4E-4838-AF46-A3C06666C554}" sibTransId="{0B56484D-4934-469C-9FBF-FBD574BF9EBA}"/>
    <dgm:cxn modelId="{4025983D-7B82-4320-9375-46D9BFCB57DF}" type="presOf" srcId="{F6111744-AF7B-49AC-A55D-0A96A51A793C}" destId="{91E8F919-0AB0-4820-89F8-CDEDDF0551F9}" srcOrd="0" destOrd="0" presId="urn:microsoft.com/office/officeart/2005/8/layout/hierarchy3"/>
    <dgm:cxn modelId="{36EE1A00-D62F-43A7-ACEA-49E113BC71E2}" type="presOf" srcId="{4F2D5487-7EA9-44E1-8225-8C8EEFFFA5A0}" destId="{1B8F6811-B088-449D-9E35-789F745C2A93}" srcOrd="0" destOrd="0" presId="urn:microsoft.com/office/officeart/2005/8/layout/hierarchy3"/>
    <dgm:cxn modelId="{BBF0C2D9-5279-4A37-9E29-001E61C0F21C}" type="presParOf" srcId="{12A02750-0190-4A1D-B0EE-76CF2569E836}" destId="{A0EA3A89-D8CC-4789-8836-DFA3E8EC79D6}" srcOrd="0" destOrd="0" presId="urn:microsoft.com/office/officeart/2005/8/layout/hierarchy3"/>
    <dgm:cxn modelId="{50CE8857-D80C-4874-94AA-7CB345C8F277}" type="presParOf" srcId="{A0EA3A89-D8CC-4789-8836-DFA3E8EC79D6}" destId="{14E6AD9F-7396-4FF0-BAD7-8332870C26D9}" srcOrd="0" destOrd="0" presId="urn:microsoft.com/office/officeart/2005/8/layout/hierarchy3"/>
    <dgm:cxn modelId="{7AAE7EFC-F606-40DA-B1DB-925668C6530C}" type="presParOf" srcId="{14E6AD9F-7396-4FF0-BAD7-8332870C26D9}" destId="{1B8F6811-B088-449D-9E35-789F745C2A93}" srcOrd="0" destOrd="0" presId="urn:microsoft.com/office/officeart/2005/8/layout/hierarchy3"/>
    <dgm:cxn modelId="{9813FA44-97D2-4921-8D6B-D58E600AE1C5}" type="presParOf" srcId="{14E6AD9F-7396-4FF0-BAD7-8332870C26D9}" destId="{6C1249F1-A669-4440-827F-6541A6EB7F16}" srcOrd="1" destOrd="0" presId="urn:microsoft.com/office/officeart/2005/8/layout/hierarchy3"/>
    <dgm:cxn modelId="{37DCC431-F8F0-4328-9122-2834FBA91395}" type="presParOf" srcId="{A0EA3A89-D8CC-4789-8836-DFA3E8EC79D6}" destId="{40091133-90F9-41C5-B33E-0845044D2A09}" srcOrd="1" destOrd="0" presId="urn:microsoft.com/office/officeart/2005/8/layout/hierarchy3"/>
    <dgm:cxn modelId="{EBB53FEC-DFF2-4E49-99FC-28BE128C3929}" type="presParOf" srcId="{40091133-90F9-41C5-B33E-0845044D2A09}" destId="{91E8F919-0AB0-4820-89F8-CDEDDF0551F9}" srcOrd="0" destOrd="0" presId="urn:microsoft.com/office/officeart/2005/8/layout/hierarchy3"/>
    <dgm:cxn modelId="{C96E0045-19A0-442F-8C64-605EE6F185AD}" type="presParOf" srcId="{40091133-90F9-41C5-B33E-0845044D2A09}" destId="{26304D69-A37D-499E-8D56-91A88F961A79}" srcOrd="1" destOrd="0" presId="urn:microsoft.com/office/officeart/2005/8/layout/hierarchy3"/>
    <dgm:cxn modelId="{26F65484-3D4A-40E9-8515-F430366973B1}" type="presParOf" srcId="{40091133-90F9-41C5-B33E-0845044D2A09}" destId="{D1078557-7B56-4A68-B8DA-392B005B418F}" srcOrd="2" destOrd="0" presId="urn:microsoft.com/office/officeart/2005/8/layout/hierarchy3"/>
    <dgm:cxn modelId="{64B6FE58-21E5-43FF-99C7-9A0DDA6770DF}" type="presParOf" srcId="{40091133-90F9-41C5-B33E-0845044D2A09}" destId="{31B269D3-C1B7-4528-92EB-5CD662FBC87D}" srcOrd="3" destOrd="0" presId="urn:microsoft.com/office/officeart/2005/8/layout/hierarchy3"/>
    <dgm:cxn modelId="{626C2AA5-85CB-44C4-AA18-CB0AA4BB5FF2}" type="presParOf" srcId="{12A02750-0190-4A1D-B0EE-76CF2569E836}" destId="{DB8D1761-C439-4FC5-B634-813D14A76467}" srcOrd="1" destOrd="0" presId="urn:microsoft.com/office/officeart/2005/8/layout/hierarchy3"/>
    <dgm:cxn modelId="{65C080AB-AF71-4807-A100-4A738502D03A}" type="presParOf" srcId="{DB8D1761-C439-4FC5-B634-813D14A76467}" destId="{40BC0A21-7B0E-4338-BEE8-E982F753ABB7}" srcOrd="0" destOrd="0" presId="urn:microsoft.com/office/officeart/2005/8/layout/hierarchy3"/>
    <dgm:cxn modelId="{CF074FCC-7737-412A-B7A3-00A8AA37A7A0}" type="presParOf" srcId="{40BC0A21-7B0E-4338-BEE8-E982F753ABB7}" destId="{33388F7B-501C-4656-809D-0123966B63CE}" srcOrd="0" destOrd="0" presId="urn:microsoft.com/office/officeart/2005/8/layout/hierarchy3"/>
    <dgm:cxn modelId="{84539476-05FD-4FC7-A47C-BE326320ED73}" type="presParOf" srcId="{40BC0A21-7B0E-4338-BEE8-E982F753ABB7}" destId="{A4BC6655-CF78-4E92-BE72-33F35B4C891C}" srcOrd="1" destOrd="0" presId="urn:microsoft.com/office/officeart/2005/8/layout/hierarchy3"/>
    <dgm:cxn modelId="{1A6CB65A-0AF0-438B-B595-3B8440662032}" type="presParOf" srcId="{DB8D1761-C439-4FC5-B634-813D14A76467}" destId="{B32366B4-F555-427E-843A-9059845FF0F8}" srcOrd="1" destOrd="0" presId="urn:microsoft.com/office/officeart/2005/8/layout/hierarchy3"/>
    <dgm:cxn modelId="{0188F5BB-1AF8-4444-8BE9-471DF6C0AE08}" type="presParOf" srcId="{B32366B4-F555-427E-843A-9059845FF0F8}" destId="{67784C1F-B051-4DDE-B16F-75E0DDC431D1}" srcOrd="0" destOrd="0" presId="urn:microsoft.com/office/officeart/2005/8/layout/hierarchy3"/>
    <dgm:cxn modelId="{EF32065F-A3C3-4E5D-A85C-3BCFB52CE606}" type="presParOf" srcId="{B32366B4-F555-427E-843A-9059845FF0F8}" destId="{B0C8D572-D638-4516-8C4E-88E354517595}" srcOrd="1" destOrd="0" presId="urn:microsoft.com/office/officeart/2005/8/layout/hierarchy3"/>
    <dgm:cxn modelId="{8E2A9F1A-DB7A-4E8A-80F3-D957F8277F74}" type="presParOf" srcId="{B32366B4-F555-427E-843A-9059845FF0F8}" destId="{CA64EB00-447A-4CDB-B752-72EC33968A97}" srcOrd="2" destOrd="0" presId="urn:microsoft.com/office/officeart/2005/8/layout/hierarchy3"/>
    <dgm:cxn modelId="{F18E8AEE-89D2-43A6-BA45-D2DD7C0CF0B8}" type="presParOf" srcId="{B32366B4-F555-427E-843A-9059845FF0F8}" destId="{D87A32DC-FE06-4E7C-B64A-440AA62C3E28}" srcOrd="3"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xmlns="" val="191983428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95b86ccad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95b86ccad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6f1bce38b0_0_9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 name="Google Shape;297;g6f1bce38b0_0_9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6ed1d3ee59_0_100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6ed1d3ee59_0_100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a7f6452186_0_5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 name="Google Shape;391;ga7f6452186_0_5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6f1bce38b0_0_5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g6f1bce38b0_0_5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6ed1d3ee59_0_100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6ed1d3ee59_0_100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6f1ba423c3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6f1ba423c3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a8ffe7a1c6_0_3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a8ffe7a1c6_0_3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6ed1d3ee59_0_100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6ed1d3ee59_0_100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6f1bce38b0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6f1bce38b0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6f2a75a668_0_30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6f2a75a668_0_30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6ed1d3ee59_0_100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6ed1d3ee59_0_10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blip>
          <a:srcRect/>
          <a:stretch/>
        </p:blipFill>
        <p:spPr>
          <a:xfrm>
            <a:off x="0" y="3622"/>
            <a:ext cx="9144001" cy="5136257"/>
          </a:xfrm>
          <a:prstGeom prst="rect">
            <a:avLst/>
          </a:prstGeom>
          <a:noFill/>
          <a:ln>
            <a:noFill/>
          </a:ln>
        </p:spPr>
      </p:pic>
      <p:sp>
        <p:nvSpPr>
          <p:cNvPr id="10" name="Google Shape;10;p2"/>
          <p:cNvSpPr txBox="1">
            <a:spLocks noGrp="1"/>
          </p:cNvSpPr>
          <p:nvPr>
            <p:ph type="ctrTitle"/>
          </p:nvPr>
        </p:nvSpPr>
        <p:spPr>
          <a:xfrm>
            <a:off x="1913100" y="1415503"/>
            <a:ext cx="5317800" cy="1962000"/>
          </a:xfrm>
          <a:prstGeom prst="rect">
            <a:avLst/>
          </a:prstGeom>
        </p:spPr>
        <p:txBody>
          <a:bodyPr spcFirstLastPara="1" wrap="square" lIns="91425" tIns="91425" rIns="91425" bIns="91425" anchor="b" anchorCtr="0">
            <a:noAutofit/>
          </a:bodyPr>
          <a:lstStyle>
            <a:lvl1pPr lvl="0" algn="ctr">
              <a:lnSpc>
                <a:spcPct val="85000"/>
              </a:lnSpc>
              <a:spcBef>
                <a:spcPts val="0"/>
              </a:spcBef>
              <a:spcAft>
                <a:spcPts val="0"/>
              </a:spcAft>
              <a:buSzPts val="5200"/>
              <a:buNone/>
              <a:defRPr sz="6500" b="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1692725" y="3293444"/>
            <a:ext cx="5758200" cy="501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200" b="0">
                <a:solidFill>
                  <a:schemeClr val="accent2"/>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3 Columns">
  <p:cSld name="TITLE_AND_TWO_COLUMNS_3_1">
    <p:spTree>
      <p:nvGrpSpPr>
        <p:cNvPr id="1" name="Shape 77"/>
        <p:cNvGrpSpPr/>
        <p:nvPr/>
      </p:nvGrpSpPr>
      <p:grpSpPr>
        <a:xfrm>
          <a:off x="0" y="0"/>
          <a:ext cx="0" cy="0"/>
          <a:chOff x="0" y="0"/>
          <a:chExt cx="0" cy="0"/>
        </a:xfrm>
      </p:grpSpPr>
      <p:pic>
        <p:nvPicPr>
          <p:cNvPr id="78" name="Google Shape;78;p15"/>
          <p:cNvPicPr preferRelativeResize="0"/>
          <p:nvPr/>
        </p:nvPicPr>
        <p:blipFill rotWithShape="1">
          <a:blip r:embed="rId2">
            <a:alphaModFix/>
          </a:blip>
          <a:srcRect/>
          <a:stretch/>
        </p:blipFill>
        <p:spPr>
          <a:xfrm>
            <a:off x="0" y="3622"/>
            <a:ext cx="9144001" cy="5136257"/>
          </a:xfrm>
          <a:prstGeom prst="rect">
            <a:avLst/>
          </a:prstGeom>
          <a:noFill/>
          <a:ln>
            <a:noFill/>
          </a:ln>
        </p:spPr>
      </p:pic>
      <p:sp>
        <p:nvSpPr>
          <p:cNvPr id="79" name="Google Shape;79;p15"/>
          <p:cNvSpPr txBox="1">
            <a:spLocks noGrp="1"/>
          </p:cNvSpPr>
          <p:nvPr>
            <p:ph type="subTitle" idx="1"/>
          </p:nvPr>
        </p:nvSpPr>
        <p:spPr>
          <a:xfrm>
            <a:off x="6244175" y="3188850"/>
            <a:ext cx="2191200" cy="797100"/>
          </a:xfrm>
          <a:prstGeom prst="rect">
            <a:avLst/>
          </a:prstGeom>
          <a:noFill/>
        </p:spPr>
        <p:txBody>
          <a:bodyPr spcFirstLastPara="1" wrap="square" lIns="91425" tIns="1527025" rIns="91425" bIns="91425" anchor="t" anchorCtr="0">
            <a:noAutofit/>
          </a:bodyPr>
          <a:lstStyle>
            <a:lvl1pPr lvl="0" algn="ctr" rtl="0">
              <a:lnSpc>
                <a:spcPct val="100000"/>
              </a:lnSpc>
              <a:spcBef>
                <a:spcPts val="0"/>
              </a:spcBef>
              <a:spcAft>
                <a:spcPts val="0"/>
              </a:spcAft>
              <a:buSzPts val="1400"/>
              <a:buNone/>
              <a:defRPr sz="1400"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Font typeface="Roboto"/>
              <a:buNone/>
              <a:defRPr>
                <a:latin typeface="Roboto"/>
                <a:ea typeface="Roboto"/>
                <a:cs typeface="Roboto"/>
                <a:sym typeface="Roboto"/>
              </a:defRPr>
            </a:lvl4pPr>
            <a:lvl5pPr lvl="4" algn="ctr" rtl="0">
              <a:lnSpc>
                <a:spcPct val="100000"/>
              </a:lnSpc>
              <a:spcBef>
                <a:spcPts val="0"/>
              </a:spcBef>
              <a:spcAft>
                <a:spcPts val="0"/>
              </a:spcAft>
              <a:buSzPts val="1400"/>
              <a:buFont typeface="Roboto"/>
              <a:buNone/>
              <a:defRPr>
                <a:latin typeface="Roboto"/>
                <a:ea typeface="Roboto"/>
                <a:cs typeface="Roboto"/>
                <a:sym typeface="Roboto"/>
              </a:defRPr>
            </a:lvl5pPr>
            <a:lvl6pPr lvl="5" algn="ctr" rtl="0">
              <a:lnSpc>
                <a:spcPct val="100000"/>
              </a:lnSpc>
              <a:spcBef>
                <a:spcPts val="0"/>
              </a:spcBef>
              <a:spcAft>
                <a:spcPts val="0"/>
              </a:spcAft>
              <a:buSzPts val="1400"/>
              <a:buFont typeface="Roboto"/>
              <a:buNone/>
              <a:defRPr>
                <a:latin typeface="Roboto"/>
                <a:ea typeface="Roboto"/>
                <a:cs typeface="Roboto"/>
                <a:sym typeface="Roboto"/>
              </a:defRPr>
            </a:lvl6pPr>
            <a:lvl7pPr lvl="6" algn="ctr" rtl="0">
              <a:lnSpc>
                <a:spcPct val="100000"/>
              </a:lnSpc>
              <a:spcBef>
                <a:spcPts val="0"/>
              </a:spcBef>
              <a:spcAft>
                <a:spcPts val="0"/>
              </a:spcAft>
              <a:buSzPts val="1400"/>
              <a:buFont typeface="Roboto"/>
              <a:buNone/>
              <a:defRPr>
                <a:latin typeface="Roboto"/>
                <a:ea typeface="Roboto"/>
                <a:cs typeface="Roboto"/>
                <a:sym typeface="Roboto"/>
              </a:defRPr>
            </a:lvl7pPr>
            <a:lvl8pPr lvl="7" algn="ctr" rtl="0">
              <a:lnSpc>
                <a:spcPct val="100000"/>
              </a:lnSpc>
              <a:spcBef>
                <a:spcPts val="0"/>
              </a:spcBef>
              <a:spcAft>
                <a:spcPts val="0"/>
              </a:spcAft>
              <a:buSzPts val="1400"/>
              <a:buFont typeface="Roboto"/>
              <a:buNone/>
              <a:defRPr>
                <a:latin typeface="Roboto"/>
                <a:ea typeface="Roboto"/>
                <a:cs typeface="Roboto"/>
                <a:sym typeface="Roboto"/>
              </a:defRPr>
            </a:lvl8pPr>
            <a:lvl9pPr lvl="8" algn="ctr" rtl="0">
              <a:lnSpc>
                <a:spcPct val="100000"/>
              </a:lnSpc>
              <a:spcBef>
                <a:spcPts val="0"/>
              </a:spcBef>
              <a:spcAft>
                <a:spcPts val="0"/>
              </a:spcAft>
              <a:buSzPts val="1400"/>
              <a:buFont typeface="Roboto"/>
              <a:buNone/>
              <a:defRPr>
                <a:latin typeface="Roboto"/>
                <a:ea typeface="Roboto"/>
                <a:cs typeface="Roboto"/>
                <a:sym typeface="Roboto"/>
              </a:defRPr>
            </a:lvl9pPr>
          </a:lstStyle>
          <a:p>
            <a:endParaRPr/>
          </a:p>
        </p:txBody>
      </p:sp>
      <p:sp>
        <p:nvSpPr>
          <p:cNvPr id="80" name="Google Shape;80;p15"/>
          <p:cNvSpPr txBox="1">
            <a:spLocks noGrp="1"/>
          </p:cNvSpPr>
          <p:nvPr>
            <p:ph type="subTitle" idx="2"/>
          </p:nvPr>
        </p:nvSpPr>
        <p:spPr>
          <a:xfrm>
            <a:off x="3491246" y="3188850"/>
            <a:ext cx="2191200" cy="797100"/>
          </a:xfrm>
          <a:prstGeom prst="rect">
            <a:avLst/>
          </a:prstGeom>
          <a:noFill/>
        </p:spPr>
        <p:txBody>
          <a:bodyPr spcFirstLastPara="1" wrap="square" lIns="91425" tIns="1527025" rIns="91425" bIns="91425" anchor="t" anchorCtr="0">
            <a:noAutofit/>
          </a:bodyPr>
          <a:lstStyle>
            <a:lvl1pPr lvl="0" algn="ctr" rtl="0">
              <a:lnSpc>
                <a:spcPct val="100000"/>
              </a:lnSpc>
              <a:spcBef>
                <a:spcPts val="0"/>
              </a:spcBef>
              <a:spcAft>
                <a:spcPts val="0"/>
              </a:spcAft>
              <a:buSzPts val="1400"/>
              <a:buNone/>
              <a:defRPr sz="1400"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Font typeface="Roboto"/>
              <a:buNone/>
              <a:defRPr>
                <a:latin typeface="Roboto"/>
                <a:ea typeface="Roboto"/>
                <a:cs typeface="Roboto"/>
                <a:sym typeface="Roboto"/>
              </a:defRPr>
            </a:lvl4pPr>
            <a:lvl5pPr lvl="4" algn="ctr" rtl="0">
              <a:lnSpc>
                <a:spcPct val="100000"/>
              </a:lnSpc>
              <a:spcBef>
                <a:spcPts val="0"/>
              </a:spcBef>
              <a:spcAft>
                <a:spcPts val="0"/>
              </a:spcAft>
              <a:buSzPts val="1400"/>
              <a:buFont typeface="Roboto"/>
              <a:buNone/>
              <a:defRPr>
                <a:latin typeface="Roboto"/>
                <a:ea typeface="Roboto"/>
                <a:cs typeface="Roboto"/>
                <a:sym typeface="Roboto"/>
              </a:defRPr>
            </a:lvl5pPr>
            <a:lvl6pPr lvl="5" algn="ctr" rtl="0">
              <a:lnSpc>
                <a:spcPct val="100000"/>
              </a:lnSpc>
              <a:spcBef>
                <a:spcPts val="0"/>
              </a:spcBef>
              <a:spcAft>
                <a:spcPts val="0"/>
              </a:spcAft>
              <a:buSzPts val="1400"/>
              <a:buFont typeface="Roboto"/>
              <a:buNone/>
              <a:defRPr>
                <a:latin typeface="Roboto"/>
                <a:ea typeface="Roboto"/>
                <a:cs typeface="Roboto"/>
                <a:sym typeface="Roboto"/>
              </a:defRPr>
            </a:lvl6pPr>
            <a:lvl7pPr lvl="6" algn="ctr" rtl="0">
              <a:lnSpc>
                <a:spcPct val="100000"/>
              </a:lnSpc>
              <a:spcBef>
                <a:spcPts val="0"/>
              </a:spcBef>
              <a:spcAft>
                <a:spcPts val="0"/>
              </a:spcAft>
              <a:buSzPts val="1400"/>
              <a:buFont typeface="Roboto"/>
              <a:buNone/>
              <a:defRPr>
                <a:latin typeface="Roboto"/>
                <a:ea typeface="Roboto"/>
                <a:cs typeface="Roboto"/>
                <a:sym typeface="Roboto"/>
              </a:defRPr>
            </a:lvl7pPr>
            <a:lvl8pPr lvl="7" algn="ctr" rtl="0">
              <a:lnSpc>
                <a:spcPct val="100000"/>
              </a:lnSpc>
              <a:spcBef>
                <a:spcPts val="0"/>
              </a:spcBef>
              <a:spcAft>
                <a:spcPts val="0"/>
              </a:spcAft>
              <a:buSzPts val="1400"/>
              <a:buFont typeface="Roboto"/>
              <a:buNone/>
              <a:defRPr>
                <a:latin typeface="Roboto"/>
                <a:ea typeface="Roboto"/>
                <a:cs typeface="Roboto"/>
                <a:sym typeface="Roboto"/>
              </a:defRPr>
            </a:lvl8pPr>
            <a:lvl9pPr lvl="8" algn="ctr" rtl="0">
              <a:lnSpc>
                <a:spcPct val="100000"/>
              </a:lnSpc>
              <a:spcBef>
                <a:spcPts val="0"/>
              </a:spcBef>
              <a:spcAft>
                <a:spcPts val="0"/>
              </a:spcAft>
              <a:buSzPts val="1400"/>
              <a:buFont typeface="Roboto"/>
              <a:buNone/>
              <a:defRPr>
                <a:latin typeface="Roboto"/>
                <a:ea typeface="Roboto"/>
                <a:cs typeface="Roboto"/>
                <a:sym typeface="Roboto"/>
              </a:defRPr>
            </a:lvl9pPr>
          </a:lstStyle>
          <a:p>
            <a:endParaRPr/>
          </a:p>
        </p:txBody>
      </p:sp>
      <p:sp>
        <p:nvSpPr>
          <p:cNvPr id="81" name="Google Shape;81;p15"/>
          <p:cNvSpPr txBox="1">
            <a:spLocks noGrp="1"/>
          </p:cNvSpPr>
          <p:nvPr>
            <p:ph type="subTitle" idx="3"/>
          </p:nvPr>
        </p:nvSpPr>
        <p:spPr>
          <a:xfrm>
            <a:off x="708350" y="3188850"/>
            <a:ext cx="2191200" cy="797100"/>
          </a:xfrm>
          <a:prstGeom prst="rect">
            <a:avLst/>
          </a:prstGeom>
          <a:noFill/>
        </p:spPr>
        <p:txBody>
          <a:bodyPr spcFirstLastPara="1" wrap="square" lIns="91425" tIns="1527025" rIns="91425" bIns="91425" anchor="t" anchorCtr="0">
            <a:noAutofit/>
          </a:bodyPr>
          <a:lstStyle>
            <a:lvl1pPr lvl="0" algn="ctr" rtl="0">
              <a:lnSpc>
                <a:spcPct val="100000"/>
              </a:lnSpc>
              <a:spcBef>
                <a:spcPts val="0"/>
              </a:spcBef>
              <a:spcAft>
                <a:spcPts val="0"/>
              </a:spcAft>
              <a:buSzPts val="1400"/>
              <a:buNone/>
              <a:defRPr sz="1400"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Font typeface="Roboto"/>
              <a:buNone/>
              <a:defRPr>
                <a:latin typeface="Roboto"/>
                <a:ea typeface="Roboto"/>
                <a:cs typeface="Roboto"/>
                <a:sym typeface="Roboto"/>
              </a:defRPr>
            </a:lvl4pPr>
            <a:lvl5pPr lvl="4" algn="ctr" rtl="0">
              <a:lnSpc>
                <a:spcPct val="100000"/>
              </a:lnSpc>
              <a:spcBef>
                <a:spcPts val="0"/>
              </a:spcBef>
              <a:spcAft>
                <a:spcPts val="0"/>
              </a:spcAft>
              <a:buSzPts val="1400"/>
              <a:buFont typeface="Roboto"/>
              <a:buNone/>
              <a:defRPr>
                <a:latin typeface="Roboto"/>
                <a:ea typeface="Roboto"/>
                <a:cs typeface="Roboto"/>
                <a:sym typeface="Roboto"/>
              </a:defRPr>
            </a:lvl5pPr>
            <a:lvl6pPr lvl="5" algn="ctr" rtl="0">
              <a:lnSpc>
                <a:spcPct val="100000"/>
              </a:lnSpc>
              <a:spcBef>
                <a:spcPts val="0"/>
              </a:spcBef>
              <a:spcAft>
                <a:spcPts val="0"/>
              </a:spcAft>
              <a:buSzPts val="1400"/>
              <a:buFont typeface="Roboto"/>
              <a:buNone/>
              <a:defRPr>
                <a:latin typeface="Roboto"/>
                <a:ea typeface="Roboto"/>
                <a:cs typeface="Roboto"/>
                <a:sym typeface="Roboto"/>
              </a:defRPr>
            </a:lvl6pPr>
            <a:lvl7pPr lvl="6" algn="ctr" rtl="0">
              <a:lnSpc>
                <a:spcPct val="100000"/>
              </a:lnSpc>
              <a:spcBef>
                <a:spcPts val="0"/>
              </a:spcBef>
              <a:spcAft>
                <a:spcPts val="0"/>
              </a:spcAft>
              <a:buSzPts val="1400"/>
              <a:buFont typeface="Roboto"/>
              <a:buNone/>
              <a:defRPr>
                <a:latin typeface="Roboto"/>
                <a:ea typeface="Roboto"/>
                <a:cs typeface="Roboto"/>
                <a:sym typeface="Roboto"/>
              </a:defRPr>
            </a:lvl7pPr>
            <a:lvl8pPr lvl="7" algn="ctr" rtl="0">
              <a:lnSpc>
                <a:spcPct val="100000"/>
              </a:lnSpc>
              <a:spcBef>
                <a:spcPts val="0"/>
              </a:spcBef>
              <a:spcAft>
                <a:spcPts val="0"/>
              </a:spcAft>
              <a:buSzPts val="1400"/>
              <a:buFont typeface="Roboto"/>
              <a:buNone/>
              <a:defRPr>
                <a:latin typeface="Roboto"/>
                <a:ea typeface="Roboto"/>
                <a:cs typeface="Roboto"/>
                <a:sym typeface="Roboto"/>
              </a:defRPr>
            </a:lvl8pPr>
            <a:lvl9pPr lvl="8" algn="ctr" rtl="0">
              <a:lnSpc>
                <a:spcPct val="100000"/>
              </a:lnSpc>
              <a:spcBef>
                <a:spcPts val="0"/>
              </a:spcBef>
              <a:spcAft>
                <a:spcPts val="0"/>
              </a:spcAft>
              <a:buSzPts val="1400"/>
              <a:buFont typeface="Roboto"/>
              <a:buNone/>
              <a:defRPr>
                <a:latin typeface="Roboto"/>
                <a:ea typeface="Roboto"/>
                <a:cs typeface="Roboto"/>
                <a:sym typeface="Roboto"/>
              </a:defRPr>
            </a:lvl9pPr>
          </a:lstStyle>
          <a:p>
            <a:endParaRPr/>
          </a:p>
        </p:txBody>
      </p:sp>
      <p:sp>
        <p:nvSpPr>
          <p:cNvPr id="82" name="Google Shape;82;p15"/>
          <p:cNvSpPr txBox="1">
            <a:spLocks noGrp="1"/>
          </p:cNvSpPr>
          <p:nvPr>
            <p:ph type="subTitle" idx="4"/>
          </p:nvPr>
        </p:nvSpPr>
        <p:spPr>
          <a:xfrm>
            <a:off x="854850" y="2734335"/>
            <a:ext cx="1899000" cy="478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300" b="0">
                <a:solidFill>
                  <a:schemeClr val="accent2"/>
                </a:solidFill>
                <a:latin typeface="DM Serif Display"/>
                <a:ea typeface="DM Serif Display"/>
                <a:cs typeface="DM Serif Display"/>
                <a:sym typeface="DM Serif Display"/>
              </a:defRPr>
            </a:lvl1pPr>
            <a:lvl2pPr lvl="1" algn="ctr" rtl="0">
              <a:lnSpc>
                <a:spcPct val="100000"/>
              </a:lnSpc>
              <a:spcBef>
                <a:spcPts val="0"/>
              </a:spcBef>
              <a:spcAft>
                <a:spcPts val="0"/>
              </a:spcAft>
              <a:buNone/>
              <a:defRPr sz="2300" b="0">
                <a:solidFill>
                  <a:schemeClr val="accent2"/>
                </a:solidFill>
                <a:latin typeface="DM Serif Display"/>
                <a:ea typeface="DM Serif Display"/>
                <a:cs typeface="DM Serif Display"/>
                <a:sym typeface="DM Serif Display"/>
              </a:defRPr>
            </a:lvl2pPr>
            <a:lvl3pPr lvl="2" algn="ctr" rtl="0">
              <a:lnSpc>
                <a:spcPct val="100000"/>
              </a:lnSpc>
              <a:spcBef>
                <a:spcPts val="0"/>
              </a:spcBef>
              <a:spcAft>
                <a:spcPts val="0"/>
              </a:spcAft>
              <a:buNone/>
              <a:defRPr sz="2300" b="0">
                <a:solidFill>
                  <a:schemeClr val="accent2"/>
                </a:solidFill>
                <a:latin typeface="DM Serif Display"/>
                <a:ea typeface="DM Serif Display"/>
                <a:cs typeface="DM Serif Display"/>
                <a:sym typeface="DM Serif Display"/>
              </a:defRPr>
            </a:lvl3pPr>
            <a:lvl4pPr lvl="3" algn="ctr" rtl="0">
              <a:lnSpc>
                <a:spcPct val="100000"/>
              </a:lnSpc>
              <a:spcBef>
                <a:spcPts val="0"/>
              </a:spcBef>
              <a:spcAft>
                <a:spcPts val="0"/>
              </a:spcAft>
              <a:buNone/>
              <a:defRPr sz="2300" b="0">
                <a:solidFill>
                  <a:schemeClr val="accent2"/>
                </a:solidFill>
                <a:latin typeface="DM Serif Display"/>
                <a:ea typeface="DM Serif Display"/>
                <a:cs typeface="DM Serif Display"/>
                <a:sym typeface="DM Serif Display"/>
              </a:defRPr>
            </a:lvl4pPr>
            <a:lvl5pPr lvl="4" algn="ctr" rtl="0">
              <a:lnSpc>
                <a:spcPct val="100000"/>
              </a:lnSpc>
              <a:spcBef>
                <a:spcPts val="0"/>
              </a:spcBef>
              <a:spcAft>
                <a:spcPts val="0"/>
              </a:spcAft>
              <a:buNone/>
              <a:defRPr sz="2300" b="0">
                <a:solidFill>
                  <a:schemeClr val="accent2"/>
                </a:solidFill>
                <a:latin typeface="DM Serif Display"/>
                <a:ea typeface="DM Serif Display"/>
                <a:cs typeface="DM Serif Display"/>
                <a:sym typeface="DM Serif Display"/>
              </a:defRPr>
            </a:lvl5pPr>
            <a:lvl6pPr lvl="5" algn="ctr" rtl="0">
              <a:lnSpc>
                <a:spcPct val="100000"/>
              </a:lnSpc>
              <a:spcBef>
                <a:spcPts val="0"/>
              </a:spcBef>
              <a:spcAft>
                <a:spcPts val="0"/>
              </a:spcAft>
              <a:buNone/>
              <a:defRPr sz="2300" b="0">
                <a:solidFill>
                  <a:schemeClr val="accent2"/>
                </a:solidFill>
                <a:latin typeface="DM Serif Display"/>
                <a:ea typeface="DM Serif Display"/>
                <a:cs typeface="DM Serif Display"/>
                <a:sym typeface="DM Serif Display"/>
              </a:defRPr>
            </a:lvl6pPr>
            <a:lvl7pPr lvl="6" algn="ctr" rtl="0">
              <a:lnSpc>
                <a:spcPct val="100000"/>
              </a:lnSpc>
              <a:spcBef>
                <a:spcPts val="0"/>
              </a:spcBef>
              <a:spcAft>
                <a:spcPts val="0"/>
              </a:spcAft>
              <a:buNone/>
              <a:defRPr sz="2300" b="0">
                <a:solidFill>
                  <a:schemeClr val="accent2"/>
                </a:solidFill>
                <a:latin typeface="DM Serif Display"/>
                <a:ea typeface="DM Serif Display"/>
                <a:cs typeface="DM Serif Display"/>
                <a:sym typeface="DM Serif Display"/>
              </a:defRPr>
            </a:lvl7pPr>
            <a:lvl8pPr lvl="7" algn="ctr" rtl="0">
              <a:lnSpc>
                <a:spcPct val="100000"/>
              </a:lnSpc>
              <a:spcBef>
                <a:spcPts val="0"/>
              </a:spcBef>
              <a:spcAft>
                <a:spcPts val="0"/>
              </a:spcAft>
              <a:buNone/>
              <a:defRPr sz="2300" b="0">
                <a:solidFill>
                  <a:schemeClr val="accent2"/>
                </a:solidFill>
                <a:latin typeface="DM Serif Display"/>
                <a:ea typeface="DM Serif Display"/>
                <a:cs typeface="DM Serif Display"/>
                <a:sym typeface="DM Serif Display"/>
              </a:defRPr>
            </a:lvl8pPr>
            <a:lvl9pPr lvl="8" algn="ctr" rtl="0">
              <a:lnSpc>
                <a:spcPct val="100000"/>
              </a:lnSpc>
              <a:spcBef>
                <a:spcPts val="0"/>
              </a:spcBef>
              <a:spcAft>
                <a:spcPts val="0"/>
              </a:spcAft>
              <a:buNone/>
              <a:defRPr sz="2300" b="0">
                <a:solidFill>
                  <a:schemeClr val="accent2"/>
                </a:solidFill>
                <a:latin typeface="DM Serif Display"/>
                <a:ea typeface="DM Serif Display"/>
                <a:cs typeface="DM Serif Display"/>
                <a:sym typeface="DM Serif Display"/>
              </a:defRPr>
            </a:lvl9pPr>
          </a:lstStyle>
          <a:p>
            <a:endParaRPr/>
          </a:p>
        </p:txBody>
      </p:sp>
      <p:sp>
        <p:nvSpPr>
          <p:cNvPr id="83" name="Google Shape;83;p15"/>
          <p:cNvSpPr txBox="1">
            <a:spLocks noGrp="1"/>
          </p:cNvSpPr>
          <p:nvPr>
            <p:ph type="subTitle" idx="5"/>
          </p:nvPr>
        </p:nvSpPr>
        <p:spPr>
          <a:xfrm>
            <a:off x="3629890" y="2734335"/>
            <a:ext cx="1899000" cy="478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300" b="0">
                <a:solidFill>
                  <a:schemeClr val="accent2"/>
                </a:solidFill>
                <a:latin typeface="DM Serif Display"/>
                <a:ea typeface="DM Serif Display"/>
                <a:cs typeface="DM Serif Display"/>
                <a:sym typeface="DM Serif Display"/>
              </a:defRPr>
            </a:lvl1pPr>
            <a:lvl2pPr lvl="1" algn="ctr" rtl="0">
              <a:lnSpc>
                <a:spcPct val="100000"/>
              </a:lnSpc>
              <a:spcBef>
                <a:spcPts val="0"/>
              </a:spcBef>
              <a:spcAft>
                <a:spcPts val="0"/>
              </a:spcAft>
              <a:buNone/>
              <a:defRPr sz="2300" b="0">
                <a:solidFill>
                  <a:schemeClr val="accent2"/>
                </a:solidFill>
                <a:latin typeface="DM Serif Display"/>
                <a:ea typeface="DM Serif Display"/>
                <a:cs typeface="DM Serif Display"/>
                <a:sym typeface="DM Serif Display"/>
              </a:defRPr>
            </a:lvl2pPr>
            <a:lvl3pPr lvl="2" algn="ctr" rtl="0">
              <a:lnSpc>
                <a:spcPct val="100000"/>
              </a:lnSpc>
              <a:spcBef>
                <a:spcPts val="0"/>
              </a:spcBef>
              <a:spcAft>
                <a:spcPts val="0"/>
              </a:spcAft>
              <a:buNone/>
              <a:defRPr sz="2300" b="0">
                <a:solidFill>
                  <a:schemeClr val="accent2"/>
                </a:solidFill>
                <a:latin typeface="DM Serif Display"/>
                <a:ea typeface="DM Serif Display"/>
                <a:cs typeface="DM Serif Display"/>
                <a:sym typeface="DM Serif Display"/>
              </a:defRPr>
            </a:lvl3pPr>
            <a:lvl4pPr lvl="3" algn="ctr" rtl="0">
              <a:lnSpc>
                <a:spcPct val="100000"/>
              </a:lnSpc>
              <a:spcBef>
                <a:spcPts val="0"/>
              </a:spcBef>
              <a:spcAft>
                <a:spcPts val="0"/>
              </a:spcAft>
              <a:buNone/>
              <a:defRPr sz="2300" b="0">
                <a:solidFill>
                  <a:schemeClr val="accent2"/>
                </a:solidFill>
                <a:latin typeface="DM Serif Display"/>
                <a:ea typeface="DM Serif Display"/>
                <a:cs typeface="DM Serif Display"/>
                <a:sym typeface="DM Serif Display"/>
              </a:defRPr>
            </a:lvl4pPr>
            <a:lvl5pPr lvl="4" algn="ctr" rtl="0">
              <a:lnSpc>
                <a:spcPct val="100000"/>
              </a:lnSpc>
              <a:spcBef>
                <a:spcPts val="0"/>
              </a:spcBef>
              <a:spcAft>
                <a:spcPts val="0"/>
              </a:spcAft>
              <a:buNone/>
              <a:defRPr sz="2300" b="0">
                <a:solidFill>
                  <a:schemeClr val="accent2"/>
                </a:solidFill>
                <a:latin typeface="DM Serif Display"/>
                <a:ea typeface="DM Serif Display"/>
                <a:cs typeface="DM Serif Display"/>
                <a:sym typeface="DM Serif Display"/>
              </a:defRPr>
            </a:lvl5pPr>
            <a:lvl6pPr lvl="5" algn="ctr" rtl="0">
              <a:lnSpc>
                <a:spcPct val="100000"/>
              </a:lnSpc>
              <a:spcBef>
                <a:spcPts val="0"/>
              </a:spcBef>
              <a:spcAft>
                <a:spcPts val="0"/>
              </a:spcAft>
              <a:buNone/>
              <a:defRPr sz="2300" b="0">
                <a:solidFill>
                  <a:schemeClr val="accent2"/>
                </a:solidFill>
                <a:latin typeface="DM Serif Display"/>
                <a:ea typeface="DM Serif Display"/>
                <a:cs typeface="DM Serif Display"/>
                <a:sym typeface="DM Serif Display"/>
              </a:defRPr>
            </a:lvl6pPr>
            <a:lvl7pPr lvl="6" algn="ctr" rtl="0">
              <a:lnSpc>
                <a:spcPct val="100000"/>
              </a:lnSpc>
              <a:spcBef>
                <a:spcPts val="0"/>
              </a:spcBef>
              <a:spcAft>
                <a:spcPts val="0"/>
              </a:spcAft>
              <a:buNone/>
              <a:defRPr sz="2300" b="0">
                <a:solidFill>
                  <a:schemeClr val="accent2"/>
                </a:solidFill>
                <a:latin typeface="DM Serif Display"/>
                <a:ea typeface="DM Serif Display"/>
                <a:cs typeface="DM Serif Display"/>
                <a:sym typeface="DM Serif Display"/>
              </a:defRPr>
            </a:lvl7pPr>
            <a:lvl8pPr lvl="7" algn="ctr" rtl="0">
              <a:lnSpc>
                <a:spcPct val="100000"/>
              </a:lnSpc>
              <a:spcBef>
                <a:spcPts val="0"/>
              </a:spcBef>
              <a:spcAft>
                <a:spcPts val="0"/>
              </a:spcAft>
              <a:buNone/>
              <a:defRPr sz="2300" b="0">
                <a:solidFill>
                  <a:schemeClr val="accent2"/>
                </a:solidFill>
                <a:latin typeface="DM Serif Display"/>
                <a:ea typeface="DM Serif Display"/>
                <a:cs typeface="DM Serif Display"/>
                <a:sym typeface="DM Serif Display"/>
              </a:defRPr>
            </a:lvl8pPr>
            <a:lvl9pPr lvl="8" algn="ctr" rtl="0">
              <a:lnSpc>
                <a:spcPct val="100000"/>
              </a:lnSpc>
              <a:spcBef>
                <a:spcPts val="0"/>
              </a:spcBef>
              <a:spcAft>
                <a:spcPts val="0"/>
              </a:spcAft>
              <a:buNone/>
              <a:defRPr sz="2300" b="0">
                <a:solidFill>
                  <a:schemeClr val="accent2"/>
                </a:solidFill>
                <a:latin typeface="DM Serif Display"/>
                <a:ea typeface="DM Serif Display"/>
                <a:cs typeface="DM Serif Display"/>
                <a:sym typeface="DM Serif Display"/>
              </a:defRPr>
            </a:lvl9pPr>
          </a:lstStyle>
          <a:p>
            <a:endParaRPr/>
          </a:p>
        </p:txBody>
      </p:sp>
      <p:sp>
        <p:nvSpPr>
          <p:cNvPr id="84" name="Google Shape;84;p15"/>
          <p:cNvSpPr txBox="1">
            <a:spLocks noGrp="1"/>
          </p:cNvSpPr>
          <p:nvPr>
            <p:ph type="subTitle" idx="6"/>
          </p:nvPr>
        </p:nvSpPr>
        <p:spPr>
          <a:xfrm>
            <a:off x="6390150" y="2734335"/>
            <a:ext cx="1899000" cy="478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300" b="0">
                <a:solidFill>
                  <a:schemeClr val="accent2"/>
                </a:solidFill>
                <a:latin typeface="DM Serif Display"/>
                <a:ea typeface="DM Serif Display"/>
                <a:cs typeface="DM Serif Display"/>
                <a:sym typeface="DM Serif Display"/>
              </a:defRPr>
            </a:lvl1pPr>
            <a:lvl2pPr lvl="1" algn="ctr" rtl="0">
              <a:lnSpc>
                <a:spcPct val="100000"/>
              </a:lnSpc>
              <a:spcBef>
                <a:spcPts val="0"/>
              </a:spcBef>
              <a:spcAft>
                <a:spcPts val="0"/>
              </a:spcAft>
              <a:buNone/>
              <a:defRPr sz="2300" b="0">
                <a:solidFill>
                  <a:schemeClr val="accent2"/>
                </a:solidFill>
                <a:latin typeface="DM Serif Display"/>
                <a:ea typeface="DM Serif Display"/>
                <a:cs typeface="DM Serif Display"/>
                <a:sym typeface="DM Serif Display"/>
              </a:defRPr>
            </a:lvl2pPr>
            <a:lvl3pPr lvl="2" algn="ctr" rtl="0">
              <a:lnSpc>
                <a:spcPct val="100000"/>
              </a:lnSpc>
              <a:spcBef>
                <a:spcPts val="0"/>
              </a:spcBef>
              <a:spcAft>
                <a:spcPts val="0"/>
              </a:spcAft>
              <a:buNone/>
              <a:defRPr sz="2300" b="0">
                <a:solidFill>
                  <a:schemeClr val="accent2"/>
                </a:solidFill>
                <a:latin typeface="DM Serif Display"/>
                <a:ea typeface="DM Serif Display"/>
                <a:cs typeface="DM Serif Display"/>
                <a:sym typeface="DM Serif Display"/>
              </a:defRPr>
            </a:lvl3pPr>
            <a:lvl4pPr lvl="3" algn="ctr" rtl="0">
              <a:lnSpc>
                <a:spcPct val="100000"/>
              </a:lnSpc>
              <a:spcBef>
                <a:spcPts val="0"/>
              </a:spcBef>
              <a:spcAft>
                <a:spcPts val="0"/>
              </a:spcAft>
              <a:buNone/>
              <a:defRPr sz="2300" b="0">
                <a:solidFill>
                  <a:schemeClr val="accent2"/>
                </a:solidFill>
                <a:latin typeface="DM Serif Display"/>
                <a:ea typeface="DM Serif Display"/>
                <a:cs typeface="DM Serif Display"/>
                <a:sym typeface="DM Serif Display"/>
              </a:defRPr>
            </a:lvl4pPr>
            <a:lvl5pPr lvl="4" algn="ctr" rtl="0">
              <a:lnSpc>
                <a:spcPct val="100000"/>
              </a:lnSpc>
              <a:spcBef>
                <a:spcPts val="0"/>
              </a:spcBef>
              <a:spcAft>
                <a:spcPts val="0"/>
              </a:spcAft>
              <a:buNone/>
              <a:defRPr sz="2300" b="0">
                <a:solidFill>
                  <a:schemeClr val="accent2"/>
                </a:solidFill>
                <a:latin typeface="DM Serif Display"/>
                <a:ea typeface="DM Serif Display"/>
                <a:cs typeface="DM Serif Display"/>
                <a:sym typeface="DM Serif Display"/>
              </a:defRPr>
            </a:lvl5pPr>
            <a:lvl6pPr lvl="5" algn="ctr" rtl="0">
              <a:lnSpc>
                <a:spcPct val="100000"/>
              </a:lnSpc>
              <a:spcBef>
                <a:spcPts val="0"/>
              </a:spcBef>
              <a:spcAft>
                <a:spcPts val="0"/>
              </a:spcAft>
              <a:buNone/>
              <a:defRPr sz="2300" b="0">
                <a:solidFill>
                  <a:schemeClr val="accent2"/>
                </a:solidFill>
                <a:latin typeface="DM Serif Display"/>
                <a:ea typeface="DM Serif Display"/>
                <a:cs typeface="DM Serif Display"/>
                <a:sym typeface="DM Serif Display"/>
              </a:defRPr>
            </a:lvl6pPr>
            <a:lvl7pPr lvl="6" algn="ctr" rtl="0">
              <a:lnSpc>
                <a:spcPct val="100000"/>
              </a:lnSpc>
              <a:spcBef>
                <a:spcPts val="0"/>
              </a:spcBef>
              <a:spcAft>
                <a:spcPts val="0"/>
              </a:spcAft>
              <a:buNone/>
              <a:defRPr sz="2300" b="0">
                <a:solidFill>
                  <a:schemeClr val="accent2"/>
                </a:solidFill>
                <a:latin typeface="DM Serif Display"/>
                <a:ea typeface="DM Serif Display"/>
                <a:cs typeface="DM Serif Display"/>
                <a:sym typeface="DM Serif Display"/>
              </a:defRPr>
            </a:lvl7pPr>
            <a:lvl8pPr lvl="7" algn="ctr" rtl="0">
              <a:lnSpc>
                <a:spcPct val="100000"/>
              </a:lnSpc>
              <a:spcBef>
                <a:spcPts val="0"/>
              </a:spcBef>
              <a:spcAft>
                <a:spcPts val="0"/>
              </a:spcAft>
              <a:buNone/>
              <a:defRPr sz="2300" b="0">
                <a:solidFill>
                  <a:schemeClr val="accent2"/>
                </a:solidFill>
                <a:latin typeface="DM Serif Display"/>
                <a:ea typeface="DM Serif Display"/>
                <a:cs typeface="DM Serif Display"/>
                <a:sym typeface="DM Serif Display"/>
              </a:defRPr>
            </a:lvl8pPr>
            <a:lvl9pPr lvl="8" algn="ctr" rtl="0">
              <a:lnSpc>
                <a:spcPct val="100000"/>
              </a:lnSpc>
              <a:spcBef>
                <a:spcPts val="0"/>
              </a:spcBef>
              <a:spcAft>
                <a:spcPts val="0"/>
              </a:spcAft>
              <a:buNone/>
              <a:defRPr sz="2300" b="0">
                <a:solidFill>
                  <a:schemeClr val="accent2"/>
                </a:solidFill>
                <a:latin typeface="DM Serif Display"/>
                <a:ea typeface="DM Serif Display"/>
                <a:cs typeface="DM Serif Display"/>
                <a:sym typeface="DM Serif Display"/>
              </a:defRPr>
            </a:lvl9pPr>
          </a:lstStyle>
          <a:p>
            <a:endParaRPr/>
          </a:p>
        </p:txBody>
      </p:sp>
      <p:sp>
        <p:nvSpPr>
          <p:cNvPr id="85" name="Google Shape;85;p15"/>
          <p:cNvSpPr txBox="1">
            <a:spLocks noGrp="1"/>
          </p:cNvSpPr>
          <p:nvPr>
            <p:ph type="title"/>
          </p:nvPr>
        </p:nvSpPr>
        <p:spPr>
          <a:xfrm>
            <a:off x="707275" y="492275"/>
            <a:ext cx="7729500" cy="67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b="0"/>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1">
  <p:cSld name="TITLE_ONLY_1_1_1_1_1">
    <p:spTree>
      <p:nvGrpSpPr>
        <p:cNvPr id="1" name="Shape 99"/>
        <p:cNvGrpSpPr/>
        <p:nvPr/>
      </p:nvGrpSpPr>
      <p:grpSpPr>
        <a:xfrm>
          <a:off x="0" y="0"/>
          <a:ext cx="0" cy="0"/>
          <a:chOff x="0" y="0"/>
          <a:chExt cx="0" cy="0"/>
        </a:xfrm>
      </p:grpSpPr>
      <p:pic>
        <p:nvPicPr>
          <p:cNvPr id="100" name="Google Shape;100;p17"/>
          <p:cNvPicPr preferRelativeResize="0"/>
          <p:nvPr/>
        </p:nvPicPr>
        <p:blipFill rotWithShape="1">
          <a:blip r:embed="rId2">
            <a:alphaModFix/>
          </a:blip>
          <a:srcRect l="29" r="39"/>
          <a:stretch/>
        </p:blipFill>
        <p:spPr>
          <a:xfrm>
            <a:off x="0" y="3622"/>
            <a:ext cx="9144000" cy="5136257"/>
          </a:xfrm>
          <a:prstGeom prst="rect">
            <a:avLst/>
          </a:prstGeom>
          <a:noFill/>
          <a:ln>
            <a:noFill/>
          </a:ln>
        </p:spPr>
      </p:pic>
      <p:sp>
        <p:nvSpPr>
          <p:cNvPr id="101" name="Google Shape;101;p17"/>
          <p:cNvSpPr txBox="1">
            <a:spLocks noGrp="1"/>
          </p:cNvSpPr>
          <p:nvPr>
            <p:ph type="title"/>
          </p:nvPr>
        </p:nvSpPr>
        <p:spPr>
          <a:xfrm>
            <a:off x="700800" y="491825"/>
            <a:ext cx="7742400" cy="65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b="0"/>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ONE_COLUMN_TEXT_2_1_1">
    <p:spTree>
      <p:nvGrpSpPr>
        <p:cNvPr id="1" name="Shape 105"/>
        <p:cNvGrpSpPr/>
        <p:nvPr/>
      </p:nvGrpSpPr>
      <p:grpSpPr>
        <a:xfrm>
          <a:off x="0" y="0"/>
          <a:ext cx="0" cy="0"/>
          <a:chOff x="0" y="0"/>
          <a:chExt cx="0" cy="0"/>
        </a:xfrm>
      </p:grpSpPr>
      <p:pic>
        <p:nvPicPr>
          <p:cNvPr id="106" name="Google Shape;106;p19"/>
          <p:cNvPicPr preferRelativeResize="0"/>
          <p:nvPr/>
        </p:nvPicPr>
        <p:blipFill rotWithShape="1">
          <a:blip r:embed="rId2">
            <a:alphaModFix/>
          </a:blip>
          <a:srcRect t="29" b="19"/>
          <a:stretch/>
        </p:blipFill>
        <p:spPr>
          <a:xfrm>
            <a:off x="0" y="3622"/>
            <a:ext cx="9144000" cy="5136258"/>
          </a:xfrm>
          <a:prstGeom prst="rect">
            <a:avLst/>
          </a:prstGeom>
          <a:noFill/>
          <a:ln>
            <a:noFill/>
          </a:ln>
        </p:spPr>
      </p:pic>
      <p:sp>
        <p:nvSpPr>
          <p:cNvPr id="107" name="Google Shape;107;p19"/>
          <p:cNvSpPr txBox="1">
            <a:spLocks noGrp="1"/>
          </p:cNvSpPr>
          <p:nvPr>
            <p:ph type="subTitle" idx="1"/>
          </p:nvPr>
        </p:nvSpPr>
        <p:spPr>
          <a:xfrm>
            <a:off x="4009725" y="1500688"/>
            <a:ext cx="4526400" cy="1632300"/>
          </a:xfrm>
          <a:prstGeom prst="rect">
            <a:avLst/>
          </a:prstGeom>
          <a:noFill/>
        </p:spPr>
        <p:txBody>
          <a:bodyPr spcFirstLastPara="1" wrap="square" lIns="91425" tIns="91425" rIns="91425" bIns="91425" anchor="t" anchorCtr="0">
            <a:noAutofit/>
          </a:bodyPr>
          <a:lstStyle>
            <a:lvl1pPr lvl="0" algn="r" rtl="0">
              <a:lnSpc>
                <a:spcPct val="100000"/>
              </a:lnSpc>
              <a:spcBef>
                <a:spcPts val="0"/>
              </a:spcBef>
              <a:spcAft>
                <a:spcPts val="0"/>
              </a:spcAft>
              <a:buSzPts val="2800"/>
              <a:buNone/>
              <a:defRPr sz="2300" b="0">
                <a:solidFill>
                  <a:schemeClr val="accent2"/>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08" name="Google Shape;108;p19"/>
          <p:cNvSpPr txBox="1">
            <a:spLocks noGrp="1"/>
          </p:cNvSpPr>
          <p:nvPr>
            <p:ph type="title"/>
          </p:nvPr>
        </p:nvSpPr>
        <p:spPr>
          <a:xfrm>
            <a:off x="6539800" y="3092413"/>
            <a:ext cx="1996200" cy="429900"/>
          </a:xfrm>
          <a:prstGeom prst="rect">
            <a:avLst/>
          </a:prstGeom>
        </p:spPr>
        <p:txBody>
          <a:bodyPr spcFirstLastPara="1" wrap="square" lIns="91425" tIns="91425" rIns="91425" bIns="91425" anchor="ctr" anchorCtr="0">
            <a:noAutofit/>
          </a:bodyPr>
          <a:lstStyle>
            <a:lvl1pPr lvl="0" algn="r">
              <a:spcBef>
                <a:spcPts val="0"/>
              </a:spcBef>
              <a:spcAft>
                <a:spcPts val="0"/>
              </a:spcAft>
              <a:buNone/>
              <a:defRPr sz="2300" b="0"/>
            </a:lvl1pPr>
            <a:lvl2pPr lvl="1" algn="r">
              <a:spcBef>
                <a:spcPts val="0"/>
              </a:spcBef>
              <a:spcAft>
                <a:spcPts val="0"/>
              </a:spcAft>
              <a:buNone/>
              <a:defRPr sz="2300" b="0"/>
            </a:lvl2pPr>
            <a:lvl3pPr lvl="2" algn="r">
              <a:spcBef>
                <a:spcPts val="0"/>
              </a:spcBef>
              <a:spcAft>
                <a:spcPts val="0"/>
              </a:spcAft>
              <a:buNone/>
              <a:defRPr sz="2300" b="0"/>
            </a:lvl3pPr>
            <a:lvl4pPr lvl="3" algn="r">
              <a:spcBef>
                <a:spcPts val="0"/>
              </a:spcBef>
              <a:spcAft>
                <a:spcPts val="0"/>
              </a:spcAft>
              <a:buNone/>
              <a:defRPr sz="2300" b="0"/>
            </a:lvl4pPr>
            <a:lvl5pPr lvl="4" algn="r">
              <a:spcBef>
                <a:spcPts val="0"/>
              </a:spcBef>
              <a:spcAft>
                <a:spcPts val="0"/>
              </a:spcAft>
              <a:buNone/>
              <a:defRPr sz="2300" b="0"/>
            </a:lvl5pPr>
            <a:lvl6pPr lvl="5" algn="r">
              <a:spcBef>
                <a:spcPts val="0"/>
              </a:spcBef>
              <a:spcAft>
                <a:spcPts val="0"/>
              </a:spcAft>
              <a:buNone/>
              <a:defRPr sz="2300" b="0"/>
            </a:lvl6pPr>
            <a:lvl7pPr lvl="6" algn="r">
              <a:spcBef>
                <a:spcPts val="0"/>
              </a:spcBef>
              <a:spcAft>
                <a:spcPts val="0"/>
              </a:spcAft>
              <a:buNone/>
              <a:defRPr sz="2300" b="0"/>
            </a:lvl7pPr>
            <a:lvl8pPr lvl="7" algn="r">
              <a:spcBef>
                <a:spcPts val="0"/>
              </a:spcBef>
              <a:spcAft>
                <a:spcPts val="0"/>
              </a:spcAft>
              <a:buNone/>
              <a:defRPr sz="2300" b="0"/>
            </a:lvl8pPr>
            <a:lvl9pPr lvl="8" algn="r">
              <a:spcBef>
                <a:spcPts val="0"/>
              </a:spcBef>
              <a:spcAft>
                <a:spcPts val="0"/>
              </a:spcAft>
              <a:buNone/>
              <a:defRPr sz="2300" b="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Four Columns">
  <p:cSld name="CUSTOM_1">
    <p:spTree>
      <p:nvGrpSpPr>
        <p:cNvPr id="1" name="Shape 113"/>
        <p:cNvGrpSpPr/>
        <p:nvPr/>
      </p:nvGrpSpPr>
      <p:grpSpPr>
        <a:xfrm>
          <a:off x="0" y="0"/>
          <a:ext cx="0" cy="0"/>
          <a:chOff x="0" y="0"/>
          <a:chExt cx="0" cy="0"/>
        </a:xfrm>
      </p:grpSpPr>
      <p:pic>
        <p:nvPicPr>
          <p:cNvPr id="114" name="Google Shape;114;p21"/>
          <p:cNvPicPr preferRelativeResize="0"/>
          <p:nvPr/>
        </p:nvPicPr>
        <p:blipFill rotWithShape="1">
          <a:blip r:embed="rId2">
            <a:alphaModFix/>
          </a:blip>
          <a:srcRect t="59" b="59"/>
          <a:stretch/>
        </p:blipFill>
        <p:spPr>
          <a:xfrm>
            <a:off x="0" y="3622"/>
            <a:ext cx="9144001" cy="5136258"/>
          </a:xfrm>
          <a:prstGeom prst="rect">
            <a:avLst/>
          </a:prstGeom>
          <a:noFill/>
          <a:ln>
            <a:noFill/>
          </a:ln>
        </p:spPr>
      </p:pic>
      <p:sp>
        <p:nvSpPr>
          <p:cNvPr id="115" name="Google Shape;115;p21"/>
          <p:cNvSpPr txBox="1">
            <a:spLocks noGrp="1"/>
          </p:cNvSpPr>
          <p:nvPr>
            <p:ph type="title"/>
          </p:nvPr>
        </p:nvSpPr>
        <p:spPr>
          <a:xfrm>
            <a:off x="696325" y="493500"/>
            <a:ext cx="7751400" cy="572700"/>
          </a:xfrm>
          <a:prstGeom prst="rect">
            <a:avLst/>
          </a:prstGeom>
          <a:noFill/>
        </p:spPr>
        <p:txBody>
          <a:bodyPr spcFirstLastPara="1" wrap="square" lIns="91425" tIns="91425" rIns="91425" bIns="91425" anchor="t" anchorCtr="0">
            <a:noAutofit/>
          </a:bodyPr>
          <a:lstStyle>
            <a:lvl1pPr lvl="0" algn="ctr" rtl="0">
              <a:spcBef>
                <a:spcPts val="0"/>
              </a:spcBef>
              <a:spcAft>
                <a:spcPts val="0"/>
              </a:spcAft>
              <a:buSzPts val="3300"/>
              <a:buNone/>
              <a:defRPr b="0"/>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116" name="Google Shape;116;p21"/>
          <p:cNvSpPr txBox="1">
            <a:spLocks noGrp="1"/>
          </p:cNvSpPr>
          <p:nvPr>
            <p:ph type="title" idx="2"/>
          </p:nvPr>
        </p:nvSpPr>
        <p:spPr>
          <a:xfrm>
            <a:off x="2108352" y="1605920"/>
            <a:ext cx="2047200" cy="492900"/>
          </a:xfrm>
          <a:prstGeom prst="rect">
            <a:avLst/>
          </a:prstGeom>
        </p:spPr>
        <p:txBody>
          <a:bodyPr spcFirstLastPara="1" wrap="square" lIns="91425" tIns="91425" rIns="91425" bIns="91425" anchor="ctr" anchorCtr="0">
            <a:noAutofit/>
          </a:bodyPr>
          <a:lstStyle>
            <a:lvl1pPr lvl="0" algn="r" rtl="0">
              <a:lnSpc>
                <a:spcPct val="115000"/>
              </a:lnSpc>
              <a:spcBef>
                <a:spcPts val="0"/>
              </a:spcBef>
              <a:spcAft>
                <a:spcPts val="0"/>
              </a:spcAft>
              <a:buSzPts val="2000"/>
              <a:buNone/>
              <a:defRPr sz="2300" b="0">
                <a:solidFill>
                  <a:schemeClr val="accent2"/>
                </a:solidFill>
              </a:defRPr>
            </a:lvl1pPr>
            <a:lvl2pPr lvl="1" algn="r" rtl="0">
              <a:spcBef>
                <a:spcPts val="0"/>
              </a:spcBef>
              <a:spcAft>
                <a:spcPts val="0"/>
              </a:spcAft>
              <a:buSzPts val="2000"/>
              <a:buNone/>
              <a:defRPr sz="2000"/>
            </a:lvl2pPr>
            <a:lvl3pPr lvl="2" algn="r" rtl="0">
              <a:spcBef>
                <a:spcPts val="0"/>
              </a:spcBef>
              <a:spcAft>
                <a:spcPts val="0"/>
              </a:spcAft>
              <a:buSzPts val="2000"/>
              <a:buNone/>
              <a:defRPr sz="2000"/>
            </a:lvl3pPr>
            <a:lvl4pPr lvl="3" algn="r" rtl="0">
              <a:spcBef>
                <a:spcPts val="0"/>
              </a:spcBef>
              <a:spcAft>
                <a:spcPts val="0"/>
              </a:spcAft>
              <a:buSzPts val="2000"/>
              <a:buNone/>
              <a:defRPr sz="2000"/>
            </a:lvl4pPr>
            <a:lvl5pPr lvl="4" algn="r" rtl="0">
              <a:spcBef>
                <a:spcPts val="0"/>
              </a:spcBef>
              <a:spcAft>
                <a:spcPts val="0"/>
              </a:spcAft>
              <a:buSzPts val="2000"/>
              <a:buNone/>
              <a:defRPr sz="2000"/>
            </a:lvl5pPr>
            <a:lvl6pPr lvl="5" algn="r" rtl="0">
              <a:spcBef>
                <a:spcPts val="0"/>
              </a:spcBef>
              <a:spcAft>
                <a:spcPts val="0"/>
              </a:spcAft>
              <a:buSzPts val="2000"/>
              <a:buNone/>
              <a:defRPr sz="2000"/>
            </a:lvl6pPr>
            <a:lvl7pPr lvl="6" algn="r" rtl="0">
              <a:spcBef>
                <a:spcPts val="0"/>
              </a:spcBef>
              <a:spcAft>
                <a:spcPts val="0"/>
              </a:spcAft>
              <a:buSzPts val="2000"/>
              <a:buNone/>
              <a:defRPr sz="2000"/>
            </a:lvl7pPr>
            <a:lvl8pPr lvl="7" algn="r" rtl="0">
              <a:spcBef>
                <a:spcPts val="0"/>
              </a:spcBef>
              <a:spcAft>
                <a:spcPts val="0"/>
              </a:spcAft>
              <a:buSzPts val="2000"/>
              <a:buNone/>
              <a:defRPr sz="2000"/>
            </a:lvl8pPr>
            <a:lvl9pPr lvl="8" algn="r" rtl="0">
              <a:spcBef>
                <a:spcPts val="0"/>
              </a:spcBef>
              <a:spcAft>
                <a:spcPts val="0"/>
              </a:spcAft>
              <a:buSzPts val="2000"/>
              <a:buNone/>
              <a:defRPr sz="2000"/>
            </a:lvl9pPr>
          </a:lstStyle>
          <a:p>
            <a:endParaRPr/>
          </a:p>
        </p:txBody>
      </p:sp>
      <p:sp>
        <p:nvSpPr>
          <p:cNvPr id="117" name="Google Shape;117;p21"/>
          <p:cNvSpPr txBox="1">
            <a:spLocks noGrp="1"/>
          </p:cNvSpPr>
          <p:nvPr>
            <p:ph type="subTitle" idx="1"/>
          </p:nvPr>
        </p:nvSpPr>
        <p:spPr>
          <a:xfrm>
            <a:off x="2108325" y="2007259"/>
            <a:ext cx="2047200" cy="679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600"/>
              <a:buNone/>
              <a:defRPr sz="1400" b="0"/>
            </a:lvl1pPr>
            <a:lvl2pPr lvl="1" algn="r" rtl="0">
              <a:lnSpc>
                <a:spcPct val="100000"/>
              </a:lnSpc>
              <a:spcBef>
                <a:spcPts val="0"/>
              </a:spcBef>
              <a:spcAft>
                <a:spcPts val="0"/>
              </a:spcAft>
              <a:buSzPts val="2100"/>
              <a:buNone/>
              <a:defRPr sz="2100"/>
            </a:lvl2pPr>
            <a:lvl3pPr lvl="2" algn="r" rtl="0">
              <a:lnSpc>
                <a:spcPct val="100000"/>
              </a:lnSpc>
              <a:spcBef>
                <a:spcPts val="0"/>
              </a:spcBef>
              <a:spcAft>
                <a:spcPts val="0"/>
              </a:spcAft>
              <a:buSzPts val="2100"/>
              <a:buNone/>
              <a:defRPr sz="2100"/>
            </a:lvl3pPr>
            <a:lvl4pPr lvl="3" algn="r" rtl="0">
              <a:lnSpc>
                <a:spcPct val="100000"/>
              </a:lnSpc>
              <a:spcBef>
                <a:spcPts val="0"/>
              </a:spcBef>
              <a:spcAft>
                <a:spcPts val="0"/>
              </a:spcAft>
              <a:buSzPts val="2100"/>
              <a:buNone/>
              <a:defRPr sz="2100"/>
            </a:lvl4pPr>
            <a:lvl5pPr lvl="4" algn="r" rtl="0">
              <a:lnSpc>
                <a:spcPct val="100000"/>
              </a:lnSpc>
              <a:spcBef>
                <a:spcPts val="0"/>
              </a:spcBef>
              <a:spcAft>
                <a:spcPts val="0"/>
              </a:spcAft>
              <a:buSzPts val="2100"/>
              <a:buNone/>
              <a:defRPr sz="2100"/>
            </a:lvl5pPr>
            <a:lvl6pPr lvl="5" algn="r" rtl="0">
              <a:lnSpc>
                <a:spcPct val="100000"/>
              </a:lnSpc>
              <a:spcBef>
                <a:spcPts val="0"/>
              </a:spcBef>
              <a:spcAft>
                <a:spcPts val="0"/>
              </a:spcAft>
              <a:buSzPts val="2100"/>
              <a:buNone/>
              <a:defRPr sz="2100"/>
            </a:lvl6pPr>
            <a:lvl7pPr lvl="6" algn="r" rtl="0">
              <a:lnSpc>
                <a:spcPct val="100000"/>
              </a:lnSpc>
              <a:spcBef>
                <a:spcPts val="0"/>
              </a:spcBef>
              <a:spcAft>
                <a:spcPts val="0"/>
              </a:spcAft>
              <a:buSzPts val="2100"/>
              <a:buNone/>
              <a:defRPr sz="2100"/>
            </a:lvl7pPr>
            <a:lvl8pPr lvl="7" algn="r" rtl="0">
              <a:lnSpc>
                <a:spcPct val="100000"/>
              </a:lnSpc>
              <a:spcBef>
                <a:spcPts val="0"/>
              </a:spcBef>
              <a:spcAft>
                <a:spcPts val="0"/>
              </a:spcAft>
              <a:buSzPts val="2100"/>
              <a:buNone/>
              <a:defRPr sz="2100"/>
            </a:lvl8pPr>
            <a:lvl9pPr lvl="8" algn="r" rtl="0">
              <a:lnSpc>
                <a:spcPct val="100000"/>
              </a:lnSpc>
              <a:spcBef>
                <a:spcPts val="0"/>
              </a:spcBef>
              <a:spcAft>
                <a:spcPts val="0"/>
              </a:spcAft>
              <a:buSzPts val="2100"/>
              <a:buNone/>
              <a:defRPr sz="2100"/>
            </a:lvl9pPr>
          </a:lstStyle>
          <a:p>
            <a:endParaRPr/>
          </a:p>
        </p:txBody>
      </p:sp>
      <p:sp>
        <p:nvSpPr>
          <p:cNvPr id="118" name="Google Shape;118;p21"/>
          <p:cNvSpPr txBox="1">
            <a:spLocks noGrp="1"/>
          </p:cNvSpPr>
          <p:nvPr>
            <p:ph type="title" idx="3"/>
          </p:nvPr>
        </p:nvSpPr>
        <p:spPr>
          <a:xfrm>
            <a:off x="4988537" y="1605912"/>
            <a:ext cx="2047200" cy="4929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300" b="0">
                <a:solidFill>
                  <a:schemeClr val="accent2"/>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19" name="Google Shape;119;p21"/>
          <p:cNvSpPr txBox="1">
            <a:spLocks noGrp="1"/>
          </p:cNvSpPr>
          <p:nvPr>
            <p:ph type="subTitle" idx="4"/>
          </p:nvPr>
        </p:nvSpPr>
        <p:spPr>
          <a:xfrm>
            <a:off x="4988537" y="2007259"/>
            <a:ext cx="2047200" cy="67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400" b="0"/>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120" name="Google Shape;120;p21"/>
          <p:cNvSpPr txBox="1">
            <a:spLocks noGrp="1"/>
          </p:cNvSpPr>
          <p:nvPr>
            <p:ph type="title" idx="5"/>
          </p:nvPr>
        </p:nvSpPr>
        <p:spPr>
          <a:xfrm>
            <a:off x="2108352" y="3148678"/>
            <a:ext cx="2047200" cy="4929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000"/>
              <a:buNone/>
              <a:defRPr sz="2300" b="0">
                <a:solidFill>
                  <a:schemeClr val="accent2"/>
                </a:solidFill>
              </a:defRPr>
            </a:lvl1pPr>
            <a:lvl2pPr lvl="1" algn="r" rtl="0">
              <a:spcBef>
                <a:spcPts val="0"/>
              </a:spcBef>
              <a:spcAft>
                <a:spcPts val="0"/>
              </a:spcAft>
              <a:buSzPts val="2000"/>
              <a:buNone/>
              <a:defRPr sz="2000"/>
            </a:lvl2pPr>
            <a:lvl3pPr lvl="2" algn="r" rtl="0">
              <a:spcBef>
                <a:spcPts val="0"/>
              </a:spcBef>
              <a:spcAft>
                <a:spcPts val="0"/>
              </a:spcAft>
              <a:buSzPts val="2000"/>
              <a:buNone/>
              <a:defRPr sz="2000"/>
            </a:lvl3pPr>
            <a:lvl4pPr lvl="3" algn="r" rtl="0">
              <a:spcBef>
                <a:spcPts val="0"/>
              </a:spcBef>
              <a:spcAft>
                <a:spcPts val="0"/>
              </a:spcAft>
              <a:buSzPts val="2000"/>
              <a:buNone/>
              <a:defRPr sz="2000"/>
            </a:lvl4pPr>
            <a:lvl5pPr lvl="4" algn="r" rtl="0">
              <a:spcBef>
                <a:spcPts val="0"/>
              </a:spcBef>
              <a:spcAft>
                <a:spcPts val="0"/>
              </a:spcAft>
              <a:buSzPts val="2000"/>
              <a:buNone/>
              <a:defRPr sz="2000"/>
            </a:lvl5pPr>
            <a:lvl6pPr lvl="5" algn="r" rtl="0">
              <a:spcBef>
                <a:spcPts val="0"/>
              </a:spcBef>
              <a:spcAft>
                <a:spcPts val="0"/>
              </a:spcAft>
              <a:buSzPts val="2000"/>
              <a:buNone/>
              <a:defRPr sz="2000"/>
            </a:lvl6pPr>
            <a:lvl7pPr lvl="6" algn="r" rtl="0">
              <a:spcBef>
                <a:spcPts val="0"/>
              </a:spcBef>
              <a:spcAft>
                <a:spcPts val="0"/>
              </a:spcAft>
              <a:buSzPts val="2000"/>
              <a:buNone/>
              <a:defRPr sz="2000"/>
            </a:lvl7pPr>
            <a:lvl8pPr lvl="7" algn="r" rtl="0">
              <a:spcBef>
                <a:spcPts val="0"/>
              </a:spcBef>
              <a:spcAft>
                <a:spcPts val="0"/>
              </a:spcAft>
              <a:buSzPts val="2000"/>
              <a:buNone/>
              <a:defRPr sz="2000"/>
            </a:lvl8pPr>
            <a:lvl9pPr lvl="8" algn="r" rtl="0">
              <a:spcBef>
                <a:spcPts val="0"/>
              </a:spcBef>
              <a:spcAft>
                <a:spcPts val="0"/>
              </a:spcAft>
              <a:buSzPts val="2000"/>
              <a:buNone/>
              <a:defRPr sz="2000"/>
            </a:lvl9pPr>
          </a:lstStyle>
          <a:p>
            <a:endParaRPr/>
          </a:p>
        </p:txBody>
      </p:sp>
      <p:sp>
        <p:nvSpPr>
          <p:cNvPr id="121" name="Google Shape;121;p21"/>
          <p:cNvSpPr txBox="1">
            <a:spLocks noGrp="1"/>
          </p:cNvSpPr>
          <p:nvPr>
            <p:ph type="subTitle" idx="6"/>
          </p:nvPr>
        </p:nvSpPr>
        <p:spPr>
          <a:xfrm>
            <a:off x="2108325" y="3559111"/>
            <a:ext cx="2047200" cy="679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600"/>
              <a:buNone/>
              <a:defRPr sz="1400" b="0"/>
            </a:lvl1pPr>
            <a:lvl2pPr lvl="1" algn="r" rtl="0">
              <a:lnSpc>
                <a:spcPct val="100000"/>
              </a:lnSpc>
              <a:spcBef>
                <a:spcPts val="0"/>
              </a:spcBef>
              <a:spcAft>
                <a:spcPts val="0"/>
              </a:spcAft>
              <a:buSzPts val="2100"/>
              <a:buNone/>
              <a:defRPr sz="2100"/>
            </a:lvl2pPr>
            <a:lvl3pPr lvl="2" algn="r" rtl="0">
              <a:lnSpc>
                <a:spcPct val="100000"/>
              </a:lnSpc>
              <a:spcBef>
                <a:spcPts val="0"/>
              </a:spcBef>
              <a:spcAft>
                <a:spcPts val="0"/>
              </a:spcAft>
              <a:buSzPts val="2100"/>
              <a:buNone/>
              <a:defRPr sz="2100"/>
            </a:lvl3pPr>
            <a:lvl4pPr lvl="3" algn="r" rtl="0">
              <a:lnSpc>
                <a:spcPct val="100000"/>
              </a:lnSpc>
              <a:spcBef>
                <a:spcPts val="0"/>
              </a:spcBef>
              <a:spcAft>
                <a:spcPts val="0"/>
              </a:spcAft>
              <a:buSzPts val="2100"/>
              <a:buNone/>
              <a:defRPr sz="2100"/>
            </a:lvl4pPr>
            <a:lvl5pPr lvl="4" algn="r" rtl="0">
              <a:lnSpc>
                <a:spcPct val="100000"/>
              </a:lnSpc>
              <a:spcBef>
                <a:spcPts val="0"/>
              </a:spcBef>
              <a:spcAft>
                <a:spcPts val="0"/>
              </a:spcAft>
              <a:buSzPts val="2100"/>
              <a:buNone/>
              <a:defRPr sz="2100"/>
            </a:lvl5pPr>
            <a:lvl6pPr lvl="5" algn="r" rtl="0">
              <a:lnSpc>
                <a:spcPct val="100000"/>
              </a:lnSpc>
              <a:spcBef>
                <a:spcPts val="0"/>
              </a:spcBef>
              <a:spcAft>
                <a:spcPts val="0"/>
              </a:spcAft>
              <a:buSzPts val="2100"/>
              <a:buNone/>
              <a:defRPr sz="2100"/>
            </a:lvl6pPr>
            <a:lvl7pPr lvl="6" algn="r" rtl="0">
              <a:lnSpc>
                <a:spcPct val="100000"/>
              </a:lnSpc>
              <a:spcBef>
                <a:spcPts val="0"/>
              </a:spcBef>
              <a:spcAft>
                <a:spcPts val="0"/>
              </a:spcAft>
              <a:buSzPts val="2100"/>
              <a:buNone/>
              <a:defRPr sz="2100"/>
            </a:lvl7pPr>
            <a:lvl8pPr lvl="7" algn="r" rtl="0">
              <a:lnSpc>
                <a:spcPct val="100000"/>
              </a:lnSpc>
              <a:spcBef>
                <a:spcPts val="0"/>
              </a:spcBef>
              <a:spcAft>
                <a:spcPts val="0"/>
              </a:spcAft>
              <a:buSzPts val="2100"/>
              <a:buNone/>
              <a:defRPr sz="2100"/>
            </a:lvl8pPr>
            <a:lvl9pPr lvl="8" algn="r" rtl="0">
              <a:lnSpc>
                <a:spcPct val="100000"/>
              </a:lnSpc>
              <a:spcBef>
                <a:spcPts val="0"/>
              </a:spcBef>
              <a:spcAft>
                <a:spcPts val="0"/>
              </a:spcAft>
              <a:buSzPts val="2100"/>
              <a:buNone/>
              <a:defRPr sz="2100"/>
            </a:lvl9pPr>
          </a:lstStyle>
          <a:p>
            <a:endParaRPr/>
          </a:p>
        </p:txBody>
      </p:sp>
      <p:sp>
        <p:nvSpPr>
          <p:cNvPr id="122" name="Google Shape;122;p21"/>
          <p:cNvSpPr txBox="1">
            <a:spLocks noGrp="1"/>
          </p:cNvSpPr>
          <p:nvPr>
            <p:ph type="title" idx="7"/>
          </p:nvPr>
        </p:nvSpPr>
        <p:spPr>
          <a:xfrm>
            <a:off x="4988537" y="3145934"/>
            <a:ext cx="2047200" cy="4929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300" b="0">
                <a:solidFill>
                  <a:schemeClr val="accent2"/>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23" name="Google Shape;123;p21"/>
          <p:cNvSpPr txBox="1">
            <a:spLocks noGrp="1"/>
          </p:cNvSpPr>
          <p:nvPr>
            <p:ph type="subTitle" idx="8"/>
          </p:nvPr>
        </p:nvSpPr>
        <p:spPr>
          <a:xfrm>
            <a:off x="4988537" y="3559111"/>
            <a:ext cx="2047200" cy="67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400" b="0"/>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p:cSld name="CUSTOM_5">
    <p:spTree>
      <p:nvGrpSpPr>
        <p:cNvPr id="1" name="Shape 178"/>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1">
  <p:cSld name="CUSTOM_5_1">
    <p:spTree>
      <p:nvGrpSpPr>
        <p:cNvPr id="1" name="Shape 179"/>
        <p:cNvGrpSpPr/>
        <p:nvPr/>
      </p:nvGrpSpPr>
      <p:grpSpPr>
        <a:xfrm>
          <a:off x="0" y="0"/>
          <a:ext cx="0" cy="0"/>
          <a:chOff x="0" y="0"/>
          <a:chExt cx="0" cy="0"/>
        </a:xfrm>
      </p:grpSpPr>
      <p:pic>
        <p:nvPicPr>
          <p:cNvPr id="180" name="Google Shape;180;p30"/>
          <p:cNvPicPr preferRelativeResize="0"/>
          <p:nvPr/>
        </p:nvPicPr>
        <p:blipFill rotWithShape="1">
          <a:blip r:embed="rId2">
            <a:alphaModFix/>
          </a:blip>
          <a:srcRect l="59" r="59"/>
          <a:stretch/>
        </p:blipFill>
        <p:spPr>
          <a:xfrm>
            <a:off x="0" y="572"/>
            <a:ext cx="9144001" cy="5142357"/>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2">
  <p:cSld name="CUSTOM_5_1_1">
    <p:spTree>
      <p:nvGrpSpPr>
        <p:cNvPr id="1" name="Shape 181"/>
        <p:cNvGrpSpPr/>
        <p:nvPr/>
      </p:nvGrpSpPr>
      <p:grpSpPr>
        <a:xfrm>
          <a:off x="0" y="0"/>
          <a:ext cx="0" cy="0"/>
          <a:chOff x="0" y="0"/>
          <a:chExt cx="0" cy="0"/>
        </a:xfrm>
      </p:grpSpPr>
      <p:pic>
        <p:nvPicPr>
          <p:cNvPr id="182" name="Google Shape;182;p31"/>
          <p:cNvPicPr preferRelativeResize="0"/>
          <p:nvPr/>
        </p:nvPicPr>
        <p:blipFill rotWithShape="1">
          <a:blip r:embed="rId2">
            <a:alphaModFix/>
          </a:blip>
          <a:srcRect/>
          <a:stretch/>
        </p:blipFill>
        <p:spPr>
          <a:xfrm>
            <a:off x="0" y="3622"/>
            <a:ext cx="9144001" cy="5136257"/>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3">
  <p:cSld name="CUSTOM_5_1_1_1">
    <p:spTree>
      <p:nvGrpSpPr>
        <p:cNvPr id="1" name="Shape 183"/>
        <p:cNvGrpSpPr/>
        <p:nvPr/>
      </p:nvGrpSpPr>
      <p:grpSpPr>
        <a:xfrm>
          <a:off x="0" y="0"/>
          <a:ext cx="0" cy="0"/>
          <a:chOff x="0" y="0"/>
          <a:chExt cx="0" cy="0"/>
        </a:xfrm>
      </p:grpSpPr>
      <p:pic>
        <p:nvPicPr>
          <p:cNvPr id="184" name="Google Shape;184;p32"/>
          <p:cNvPicPr preferRelativeResize="0"/>
          <p:nvPr/>
        </p:nvPicPr>
        <p:blipFill rotWithShape="1">
          <a:blip r:embed="rId2">
            <a:alphaModFix/>
          </a:blip>
          <a:srcRect t="59" b="59"/>
          <a:stretch/>
        </p:blipFill>
        <p:spPr>
          <a:xfrm>
            <a:off x="0" y="3622"/>
            <a:ext cx="9144001" cy="513625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pic>
        <p:nvPicPr>
          <p:cNvPr id="18" name="Google Shape;18;p4"/>
          <p:cNvPicPr preferRelativeResize="0"/>
          <p:nvPr/>
        </p:nvPicPr>
        <p:blipFill rotWithShape="1">
          <a:blip r:embed="rId2">
            <a:alphaModFix/>
          </a:blip>
          <a:srcRect/>
          <a:stretch/>
        </p:blipFill>
        <p:spPr>
          <a:xfrm>
            <a:off x="0" y="572"/>
            <a:ext cx="9144001" cy="5142357"/>
          </a:xfrm>
          <a:prstGeom prst="rect">
            <a:avLst/>
          </a:prstGeom>
          <a:noFill/>
          <a:ln>
            <a:noFill/>
          </a:ln>
        </p:spPr>
      </p:pic>
      <p:sp>
        <p:nvSpPr>
          <p:cNvPr id="19" name="Google Shape;19;p4"/>
          <p:cNvSpPr txBox="1">
            <a:spLocks noGrp="1"/>
          </p:cNvSpPr>
          <p:nvPr>
            <p:ph type="body" idx="1"/>
          </p:nvPr>
        </p:nvSpPr>
        <p:spPr>
          <a:xfrm>
            <a:off x="700800" y="1281725"/>
            <a:ext cx="6823800" cy="3284700"/>
          </a:xfrm>
          <a:prstGeom prst="rect">
            <a:avLst/>
          </a:prstGeom>
        </p:spPr>
        <p:txBody>
          <a:bodyPr spcFirstLastPara="1" wrap="square" lIns="91425" tIns="91425" rIns="91425" bIns="91425" anchor="t" anchorCtr="0">
            <a:noAutofit/>
          </a:bodyPr>
          <a:lstStyle>
            <a:lvl1pPr marL="457200" lvl="0" indent="-298450">
              <a:lnSpc>
                <a:spcPct val="100000"/>
              </a:lnSpc>
              <a:spcBef>
                <a:spcPts val="0"/>
              </a:spcBef>
              <a:spcAft>
                <a:spcPts val="0"/>
              </a:spcAft>
              <a:buSzPts val="1100"/>
              <a:buChar char="●"/>
              <a:defRPr sz="1150" b="0"/>
            </a:lvl1pPr>
            <a:lvl2pPr marL="914400" lvl="1" indent="-317500">
              <a:spcBef>
                <a:spcPts val="0"/>
              </a:spcBef>
              <a:spcAft>
                <a:spcPts val="0"/>
              </a:spcAft>
              <a:buSzPts val="1400"/>
              <a:buFont typeface="Muli"/>
              <a:buChar char="○"/>
              <a:defRPr/>
            </a:lvl2pPr>
            <a:lvl3pPr marL="1371600" lvl="2" indent="-317500">
              <a:spcBef>
                <a:spcPts val="1600"/>
              </a:spcBef>
              <a:spcAft>
                <a:spcPts val="0"/>
              </a:spcAft>
              <a:buSzPts val="1400"/>
              <a:buFont typeface="Muli"/>
              <a:buChar char="■"/>
              <a:defRPr/>
            </a:lvl3pPr>
            <a:lvl4pPr marL="1828800" lvl="3" indent="-317500">
              <a:spcBef>
                <a:spcPts val="1600"/>
              </a:spcBef>
              <a:spcAft>
                <a:spcPts val="0"/>
              </a:spcAft>
              <a:buSzPts val="1400"/>
              <a:buFont typeface="Muli"/>
              <a:buChar char="●"/>
              <a:defRPr/>
            </a:lvl4pPr>
            <a:lvl5pPr marL="2286000" lvl="4" indent="-317500">
              <a:spcBef>
                <a:spcPts val="1600"/>
              </a:spcBef>
              <a:spcAft>
                <a:spcPts val="0"/>
              </a:spcAft>
              <a:buSzPts val="1400"/>
              <a:buFont typeface="Muli"/>
              <a:buChar char="○"/>
              <a:defRPr/>
            </a:lvl5pPr>
            <a:lvl6pPr marL="2743200" lvl="5" indent="-317500">
              <a:spcBef>
                <a:spcPts val="1600"/>
              </a:spcBef>
              <a:spcAft>
                <a:spcPts val="0"/>
              </a:spcAft>
              <a:buSzPts val="1400"/>
              <a:buFont typeface="Muli"/>
              <a:buChar char="■"/>
              <a:defRPr/>
            </a:lvl6pPr>
            <a:lvl7pPr marL="3200400" lvl="6" indent="-317500">
              <a:spcBef>
                <a:spcPts val="1600"/>
              </a:spcBef>
              <a:spcAft>
                <a:spcPts val="0"/>
              </a:spcAft>
              <a:buSzPts val="1400"/>
              <a:buFont typeface="Muli"/>
              <a:buChar char="●"/>
              <a:defRPr/>
            </a:lvl7pPr>
            <a:lvl8pPr marL="3657600" lvl="7" indent="-317500">
              <a:spcBef>
                <a:spcPts val="1600"/>
              </a:spcBef>
              <a:spcAft>
                <a:spcPts val="0"/>
              </a:spcAft>
              <a:buSzPts val="1400"/>
              <a:buFont typeface="Muli"/>
              <a:buChar char="○"/>
              <a:defRPr/>
            </a:lvl8pPr>
            <a:lvl9pPr marL="4114800" lvl="8" indent="-317500">
              <a:spcBef>
                <a:spcPts val="1600"/>
              </a:spcBef>
              <a:spcAft>
                <a:spcPts val="1600"/>
              </a:spcAft>
              <a:buSzPts val="1400"/>
              <a:buFont typeface="Muli"/>
              <a:buChar char="■"/>
              <a:defRPr/>
            </a:lvl9pPr>
          </a:lstStyle>
          <a:p>
            <a:endParaRPr/>
          </a:p>
        </p:txBody>
      </p:sp>
      <p:sp>
        <p:nvSpPr>
          <p:cNvPr id="20" name="Google Shape;20;p4"/>
          <p:cNvSpPr txBox="1">
            <a:spLocks noGrp="1"/>
          </p:cNvSpPr>
          <p:nvPr>
            <p:ph type="title"/>
          </p:nvPr>
        </p:nvSpPr>
        <p:spPr>
          <a:xfrm>
            <a:off x="700800" y="491825"/>
            <a:ext cx="7742400" cy="656400"/>
          </a:xfrm>
          <a:prstGeom prst="rect">
            <a:avLst/>
          </a:prstGeom>
        </p:spPr>
        <p:txBody>
          <a:bodyPr spcFirstLastPara="1" wrap="square" lIns="91425" tIns="91425" rIns="91425" bIns="91425" anchor="t" anchorCtr="0">
            <a:noAutofit/>
          </a:bodyPr>
          <a:lstStyle>
            <a:lvl1pPr lvl="0">
              <a:spcBef>
                <a:spcPts val="0"/>
              </a:spcBef>
              <a:spcAft>
                <a:spcPts val="0"/>
              </a:spcAft>
              <a:buSzPts val="3300"/>
              <a:buNone/>
              <a:defRPr b="0"/>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1" name="Google Shape;21;p4"/>
          <p:cNvSpPr txBox="1"/>
          <p:nvPr/>
        </p:nvSpPr>
        <p:spPr>
          <a:xfrm>
            <a:off x="-295875" y="3054825"/>
            <a:ext cx="2159700" cy="50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Roboto"/>
              <a:ea typeface="Roboto"/>
              <a:cs typeface="Roboto"/>
              <a:sym typeface="Roboto"/>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
        <p:cNvGrpSpPr/>
        <p:nvPr/>
      </p:nvGrpSpPr>
      <p:grpSpPr>
        <a:xfrm>
          <a:off x="0" y="0"/>
          <a:ext cx="0" cy="0"/>
          <a:chOff x="0" y="0"/>
          <a:chExt cx="0" cy="0"/>
        </a:xfrm>
      </p:grpSpPr>
      <p:pic>
        <p:nvPicPr>
          <p:cNvPr id="23" name="Google Shape;23;p5"/>
          <p:cNvPicPr preferRelativeResize="0"/>
          <p:nvPr/>
        </p:nvPicPr>
        <p:blipFill rotWithShape="1">
          <a:blip r:embed="rId2">
            <a:alphaModFix/>
          </a:blip>
          <a:srcRect/>
          <a:stretch/>
        </p:blipFill>
        <p:spPr>
          <a:xfrm>
            <a:off x="0" y="572"/>
            <a:ext cx="9144001" cy="5142357"/>
          </a:xfrm>
          <a:prstGeom prst="rect">
            <a:avLst/>
          </a:prstGeom>
          <a:noFill/>
          <a:ln>
            <a:noFill/>
          </a:ln>
        </p:spPr>
      </p:pic>
      <p:sp>
        <p:nvSpPr>
          <p:cNvPr id="24" name="Google Shape;24;p5"/>
          <p:cNvSpPr txBox="1">
            <a:spLocks noGrp="1"/>
          </p:cNvSpPr>
          <p:nvPr>
            <p:ph type="title"/>
          </p:nvPr>
        </p:nvSpPr>
        <p:spPr>
          <a:xfrm>
            <a:off x="1596700" y="3055622"/>
            <a:ext cx="2742600" cy="558900"/>
          </a:xfrm>
          <a:prstGeom prst="rect">
            <a:avLst/>
          </a:prstGeom>
        </p:spPr>
        <p:txBody>
          <a:bodyPr spcFirstLastPara="1" wrap="square" lIns="91425" tIns="91425" rIns="91425" bIns="91425" anchor="t" anchorCtr="0">
            <a:noAutofit/>
          </a:bodyPr>
          <a:lstStyle>
            <a:lvl1pPr lvl="0" algn="ctr">
              <a:spcBef>
                <a:spcPts val="0"/>
              </a:spcBef>
              <a:spcAft>
                <a:spcPts val="0"/>
              </a:spcAft>
              <a:buSzPts val="3300"/>
              <a:buNone/>
              <a:defRPr sz="2300" b="0">
                <a:solidFill>
                  <a:schemeClr val="accent2"/>
                </a:solidFill>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5" name="Google Shape;25;p5"/>
          <p:cNvSpPr txBox="1">
            <a:spLocks noGrp="1"/>
          </p:cNvSpPr>
          <p:nvPr>
            <p:ph type="title" idx="2"/>
          </p:nvPr>
        </p:nvSpPr>
        <p:spPr>
          <a:xfrm>
            <a:off x="4804747" y="3055622"/>
            <a:ext cx="2742600" cy="558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sz="2300" b="0">
                <a:solidFill>
                  <a:schemeClr val="accent2"/>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6" name="Google Shape;26;p5"/>
          <p:cNvSpPr txBox="1">
            <a:spLocks noGrp="1"/>
          </p:cNvSpPr>
          <p:nvPr>
            <p:ph type="subTitle" idx="1"/>
          </p:nvPr>
        </p:nvSpPr>
        <p:spPr>
          <a:xfrm>
            <a:off x="4923247" y="3543247"/>
            <a:ext cx="2505600" cy="1010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7" name="Google Shape;27;p5"/>
          <p:cNvSpPr txBox="1">
            <a:spLocks noGrp="1"/>
          </p:cNvSpPr>
          <p:nvPr>
            <p:ph type="subTitle" idx="3"/>
          </p:nvPr>
        </p:nvSpPr>
        <p:spPr>
          <a:xfrm>
            <a:off x="1715375" y="3543247"/>
            <a:ext cx="2505600" cy="1010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160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8" name="Google Shape;28;p5"/>
          <p:cNvSpPr txBox="1">
            <a:spLocks noGrp="1"/>
          </p:cNvSpPr>
          <p:nvPr>
            <p:ph type="title" idx="4"/>
          </p:nvPr>
        </p:nvSpPr>
        <p:spPr>
          <a:xfrm>
            <a:off x="700800" y="491825"/>
            <a:ext cx="7742400" cy="65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b="0"/>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pic>
        <p:nvPicPr>
          <p:cNvPr id="30" name="Google Shape;30;p6"/>
          <p:cNvPicPr preferRelativeResize="0"/>
          <p:nvPr/>
        </p:nvPicPr>
        <p:blipFill rotWithShape="1">
          <a:blip r:embed="rId2">
            <a:alphaModFix/>
          </a:blip>
          <a:srcRect t="29" b="19"/>
          <a:stretch/>
        </p:blipFill>
        <p:spPr>
          <a:xfrm>
            <a:off x="0" y="3622"/>
            <a:ext cx="9144000" cy="5136258"/>
          </a:xfrm>
          <a:prstGeom prst="rect">
            <a:avLst/>
          </a:prstGeom>
          <a:noFill/>
          <a:ln>
            <a:noFill/>
          </a:ln>
        </p:spPr>
      </p:pic>
      <p:sp>
        <p:nvSpPr>
          <p:cNvPr id="31" name="Google Shape;31;p6"/>
          <p:cNvSpPr txBox="1">
            <a:spLocks noGrp="1"/>
          </p:cNvSpPr>
          <p:nvPr>
            <p:ph type="title"/>
          </p:nvPr>
        </p:nvSpPr>
        <p:spPr>
          <a:xfrm>
            <a:off x="700800" y="491825"/>
            <a:ext cx="7742400" cy="65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b="0"/>
            </a:lvl1pPr>
            <a:lvl2pPr lvl="1" algn="ctr" rtl="0">
              <a:spcBef>
                <a:spcPts val="0"/>
              </a:spcBef>
              <a:spcAft>
                <a:spcPts val="0"/>
              </a:spcAft>
              <a:buSzPts val="3200"/>
              <a:buNone/>
              <a:defRPr/>
            </a:lvl2pPr>
            <a:lvl3pPr lvl="2" algn="ctr" rtl="0">
              <a:spcBef>
                <a:spcPts val="0"/>
              </a:spcBef>
              <a:spcAft>
                <a:spcPts val="0"/>
              </a:spcAft>
              <a:buSzPts val="3200"/>
              <a:buNone/>
              <a:defRPr/>
            </a:lvl3pPr>
            <a:lvl4pPr lvl="3" algn="ctr" rtl="0">
              <a:spcBef>
                <a:spcPts val="0"/>
              </a:spcBef>
              <a:spcAft>
                <a:spcPts val="0"/>
              </a:spcAft>
              <a:buSzPts val="3200"/>
              <a:buNone/>
              <a:defRPr/>
            </a:lvl4pPr>
            <a:lvl5pPr lvl="4" algn="ctr" rtl="0">
              <a:spcBef>
                <a:spcPts val="0"/>
              </a:spcBef>
              <a:spcAft>
                <a:spcPts val="0"/>
              </a:spcAft>
              <a:buSzPts val="3200"/>
              <a:buNone/>
              <a:defRPr/>
            </a:lvl5pPr>
            <a:lvl6pPr lvl="5" algn="ctr" rtl="0">
              <a:spcBef>
                <a:spcPts val="0"/>
              </a:spcBef>
              <a:spcAft>
                <a:spcPts val="0"/>
              </a:spcAft>
              <a:buSzPts val="3200"/>
              <a:buNone/>
              <a:defRPr/>
            </a:lvl6pPr>
            <a:lvl7pPr lvl="6" algn="ctr" rtl="0">
              <a:spcBef>
                <a:spcPts val="0"/>
              </a:spcBef>
              <a:spcAft>
                <a:spcPts val="0"/>
              </a:spcAft>
              <a:buSzPts val="3200"/>
              <a:buNone/>
              <a:defRPr/>
            </a:lvl7pPr>
            <a:lvl8pPr lvl="7" algn="ctr" rtl="0">
              <a:spcBef>
                <a:spcPts val="0"/>
              </a:spcBef>
              <a:spcAft>
                <a:spcPts val="0"/>
              </a:spcAft>
              <a:buSzPts val="3200"/>
              <a:buNone/>
              <a:defRPr/>
            </a:lvl8pPr>
            <a:lvl9pPr lvl="8" algn="ctr" rtl="0">
              <a:spcBef>
                <a:spcPts val="0"/>
              </a:spcBef>
              <a:spcAft>
                <a:spcPts val="0"/>
              </a:spcAft>
              <a:buSzPts val="32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pic>
        <p:nvPicPr>
          <p:cNvPr id="33" name="Google Shape;33;p7"/>
          <p:cNvPicPr preferRelativeResize="0"/>
          <p:nvPr/>
        </p:nvPicPr>
        <p:blipFill rotWithShape="1">
          <a:blip r:embed="rId2">
            <a:alphaModFix/>
          </a:blip>
          <a:srcRect/>
          <a:stretch/>
        </p:blipFill>
        <p:spPr>
          <a:xfrm flipH="1">
            <a:off x="0" y="572"/>
            <a:ext cx="9144001" cy="5142357"/>
          </a:xfrm>
          <a:prstGeom prst="rect">
            <a:avLst/>
          </a:prstGeom>
          <a:noFill/>
          <a:ln>
            <a:noFill/>
          </a:ln>
        </p:spPr>
      </p:pic>
      <p:sp>
        <p:nvSpPr>
          <p:cNvPr id="34" name="Google Shape;34;p7"/>
          <p:cNvSpPr txBox="1">
            <a:spLocks noGrp="1"/>
          </p:cNvSpPr>
          <p:nvPr>
            <p:ph type="title"/>
          </p:nvPr>
        </p:nvSpPr>
        <p:spPr>
          <a:xfrm>
            <a:off x="5044200" y="1165900"/>
            <a:ext cx="2934300" cy="650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b="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5" name="Google Shape;35;p7"/>
          <p:cNvSpPr txBox="1">
            <a:spLocks noGrp="1"/>
          </p:cNvSpPr>
          <p:nvPr>
            <p:ph type="body" idx="1"/>
          </p:nvPr>
        </p:nvSpPr>
        <p:spPr>
          <a:xfrm>
            <a:off x="5044200" y="1815900"/>
            <a:ext cx="2934300" cy="2149500"/>
          </a:xfrm>
          <a:prstGeom prst="rect">
            <a:avLst/>
          </a:prstGeom>
        </p:spPr>
        <p:txBody>
          <a:bodyPr spcFirstLastPara="1" wrap="square" lIns="91425" tIns="91425" rIns="91425" bIns="91425" anchor="t" anchorCtr="0">
            <a:noAutofit/>
          </a:bodyPr>
          <a:lstStyle>
            <a:lvl1pPr marL="457200" lvl="0" indent="-330200" algn="ctr">
              <a:lnSpc>
                <a:spcPct val="100000"/>
              </a:lnSpc>
              <a:spcBef>
                <a:spcPts val="0"/>
              </a:spcBef>
              <a:spcAft>
                <a:spcPts val="0"/>
              </a:spcAft>
              <a:buSzPts val="1600"/>
              <a:buChar char="●"/>
              <a:defRPr b="0"/>
            </a:lvl1pPr>
            <a:lvl2pPr marL="914400" lvl="1" indent="-317500">
              <a:spcBef>
                <a:spcPts val="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pic>
        <p:nvPicPr>
          <p:cNvPr id="40" name="Google Shape;40;p9"/>
          <p:cNvPicPr preferRelativeResize="0"/>
          <p:nvPr/>
        </p:nvPicPr>
        <p:blipFill rotWithShape="1">
          <a:blip r:embed="rId2">
            <a:alphaModFix/>
          </a:blip>
          <a:srcRect l="89" r="99"/>
          <a:stretch/>
        </p:blipFill>
        <p:spPr>
          <a:xfrm>
            <a:off x="0" y="572"/>
            <a:ext cx="9144000" cy="5142357"/>
          </a:xfrm>
          <a:prstGeom prst="rect">
            <a:avLst/>
          </a:prstGeom>
          <a:noFill/>
          <a:ln>
            <a:noFill/>
          </a:ln>
        </p:spPr>
      </p:pic>
      <p:sp>
        <p:nvSpPr>
          <p:cNvPr id="41" name="Google Shape;41;p9"/>
          <p:cNvSpPr txBox="1">
            <a:spLocks noGrp="1"/>
          </p:cNvSpPr>
          <p:nvPr>
            <p:ph type="title"/>
          </p:nvPr>
        </p:nvSpPr>
        <p:spPr>
          <a:xfrm>
            <a:off x="700800" y="1102150"/>
            <a:ext cx="3871200" cy="7722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4500" b="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2" name="Google Shape;42;p9"/>
          <p:cNvSpPr txBox="1">
            <a:spLocks noGrp="1"/>
          </p:cNvSpPr>
          <p:nvPr>
            <p:ph type="subTitle" idx="1"/>
          </p:nvPr>
        </p:nvSpPr>
        <p:spPr>
          <a:xfrm>
            <a:off x="700800" y="1874425"/>
            <a:ext cx="3871200" cy="1495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56"/>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TITLE_AND_TWO_COLUMNS_1_1_1">
    <p:spTree>
      <p:nvGrpSpPr>
        <p:cNvPr id="1" name="Shape 57"/>
        <p:cNvGrpSpPr/>
        <p:nvPr/>
      </p:nvGrpSpPr>
      <p:grpSpPr>
        <a:xfrm>
          <a:off x="0" y="0"/>
          <a:ext cx="0" cy="0"/>
          <a:chOff x="0" y="0"/>
          <a:chExt cx="0" cy="0"/>
        </a:xfrm>
      </p:grpSpPr>
      <p:pic>
        <p:nvPicPr>
          <p:cNvPr id="58" name="Google Shape;58;p13"/>
          <p:cNvPicPr preferRelativeResize="0"/>
          <p:nvPr/>
        </p:nvPicPr>
        <p:blipFill rotWithShape="1">
          <a:blip r:embed="rId2">
            <a:alphaModFix/>
          </a:blip>
          <a:srcRect t="59" b="59"/>
          <a:stretch/>
        </p:blipFill>
        <p:spPr>
          <a:xfrm>
            <a:off x="0" y="3622"/>
            <a:ext cx="9144001" cy="5136258"/>
          </a:xfrm>
          <a:prstGeom prst="rect">
            <a:avLst/>
          </a:prstGeom>
          <a:noFill/>
          <a:ln>
            <a:noFill/>
          </a:ln>
        </p:spPr>
      </p:pic>
      <p:sp>
        <p:nvSpPr>
          <p:cNvPr id="59" name="Google Shape;59;p13"/>
          <p:cNvSpPr txBox="1">
            <a:spLocks noGrp="1"/>
          </p:cNvSpPr>
          <p:nvPr>
            <p:ph type="subTitle" idx="1"/>
          </p:nvPr>
        </p:nvSpPr>
        <p:spPr>
          <a:xfrm>
            <a:off x="2383644" y="4173906"/>
            <a:ext cx="1927500" cy="35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0" name="Google Shape;60;p13"/>
          <p:cNvSpPr txBox="1">
            <a:spLocks noGrp="1"/>
          </p:cNvSpPr>
          <p:nvPr>
            <p:ph type="subTitle" idx="2"/>
          </p:nvPr>
        </p:nvSpPr>
        <p:spPr>
          <a:xfrm>
            <a:off x="4832882" y="4173906"/>
            <a:ext cx="1927500" cy="35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1" name="Google Shape;61;p13"/>
          <p:cNvSpPr txBox="1">
            <a:spLocks noGrp="1"/>
          </p:cNvSpPr>
          <p:nvPr>
            <p:ph type="title" hasCustomPrompt="1"/>
          </p:nvPr>
        </p:nvSpPr>
        <p:spPr>
          <a:xfrm>
            <a:off x="2515724" y="1644457"/>
            <a:ext cx="1663200" cy="676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400"/>
              <a:buNone/>
              <a:defRPr sz="4000" b="0">
                <a:solidFill>
                  <a:schemeClr val="accent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62" name="Google Shape;62;p13"/>
          <p:cNvSpPr txBox="1">
            <a:spLocks noGrp="1"/>
          </p:cNvSpPr>
          <p:nvPr>
            <p:ph type="title" idx="3" hasCustomPrompt="1"/>
          </p:nvPr>
        </p:nvSpPr>
        <p:spPr>
          <a:xfrm>
            <a:off x="4964959" y="1644457"/>
            <a:ext cx="1663200" cy="676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400"/>
              <a:buNone/>
              <a:defRPr sz="4000" b="0">
                <a:solidFill>
                  <a:schemeClr val="accent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63" name="Google Shape;63;p13"/>
          <p:cNvSpPr txBox="1">
            <a:spLocks noGrp="1"/>
          </p:cNvSpPr>
          <p:nvPr>
            <p:ph type="title" idx="4" hasCustomPrompt="1"/>
          </p:nvPr>
        </p:nvSpPr>
        <p:spPr>
          <a:xfrm>
            <a:off x="2515724" y="3305385"/>
            <a:ext cx="1663200" cy="641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400"/>
              <a:buNone/>
              <a:defRPr sz="4000" b="0">
                <a:solidFill>
                  <a:schemeClr val="accent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64" name="Google Shape;64;p13"/>
          <p:cNvSpPr txBox="1">
            <a:spLocks noGrp="1"/>
          </p:cNvSpPr>
          <p:nvPr>
            <p:ph type="title" idx="5" hasCustomPrompt="1"/>
          </p:nvPr>
        </p:nvSpPr>
        <p:spPr>
          <a:xfrm>
            <a:off x="4964959" y="3305392"/>
            <a:ext cx="1663200" cy="641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400"/>
              <a:buNone/>
              <a:defRPr sz="4000" b="0">
                <a:solidFill>
                  <a:schemeClr val="accent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65" name="Google Shape;65;p13"/>
          <p:cNvSpPr txBox="1">
            <a:spLocks noGrp="1"/>
          </p:cNvSpPr>
          <p:nvPr>
            <p:ph type="subTitle" idx="6"/>
          </p:nvPr>
        </p:nvSpPr>
        <p:spPr>
          <a:xfrm>
            <a:off x="2290463" y="2198356"/>
            <a:ext cx="2113800" cy="360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2pPr>
            <a:lvl3pPr lvl="2"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3pPr>
            <a:lvl4pPr lvl="3"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4pPr>
            <a:lvl5pPr lvl="4"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5pPr>
            <a:lvl6pPr lvl="5"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6pPr>
            <a:lvl7pPr lvl="6"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7pPr>
            <a:lvl8pPr lvl="7"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8pPr>
            <a:lvl9pPr lvl="8"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9pPr>
          </a:lstStyle>
          <a:p>
            <a:endParaRPr/>
          </a:p>
        </p:txBody>
      </p:sp>
      <p:sp>
        <p:nvSpPr>
          <p:cNvPr id="66" name="Google Shape;66;p13"/>
          <p:cNvSpPr txBox="1">
            <a:spLocks noGrp="1"/>
          </p:cNvSpPr>
          <p:nvPr>
            <p:ph type="subTitle" idx="7"/>
          </p:nvPr>
        </p:nvSpPr>
        <p:spPr>
          <a:xfrm>
            <a:off x="4739738" y="2198381"/>
            <a:ext cx="2113800" cy="360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2pPr>
            <a:lvl3pPr lvl="2"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3pPr>
            <a:lvl4pPr lvl="3"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4pPr>
            <a:lvl5pPr lvl="4"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5pPr>
            <a:lvl6pPr lvl="5"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6pPr>
            <a:lvl7pPr lvl="6"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7pPr>
            <a:lvl8pPr lvl="7"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8pPr>
            <a:lvl9pPr lvl="8"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9pPr>
          </a:lstStyle>
          <a:p>
            <a:endParaRPr/>
          </a:p>
        </p:txBody>
      </p:sp>
      <p:sp>
        <p:nvSpPr>
          <p:cNvPr id="67" name="Google Shape;67;p13"/>
          <p:cNvSpPr txBox="1">
            <a:spLocks noGrp="1"/>
          </p:cNvSpPr>
          <p:nvPr>
            <p:ph type="subTitle" idx="8"/>
          </p:nvPr>
        </p:nvSpPr>
        <p:spPr>
          <a:xfrm>
            <a:off x="4739738" y="3824856"/>
            <a:ext cx="2113800" cy="360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2pPr>
            <a:lvl3pPr lvl="2"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3pPr>
            <a:lvl4pPr lvl="3"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4pPr>
            <a:lvl5pPr lvl="4"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5pPr>
            <a:lvl6pPr lvl="5"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6pPr>
            <a:lvl7pPr lvl="6"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7pPr>
            <a:lvl8pPr lvl="7"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8pPr>
            <a:lvl9pPr lvl="8"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9pPr>
          </a:lstStyle>
          <a:p>
            <a:endParaRPr/>
          </a:p>
        </p:txBody>
      </p:sp>
      <p:sp>
        <p:nvSpPr>
          <p:cNvPr id="68" name="Google Shape;68;p13"/>
          <p:cNvSpPr txBox="1">
            <a:spLocks noGrp="1"/>
          </p:cNvSpPr>
          <p:nvPr>
            <p:ph type="subTitle" idx="9"/>
          </p:nvPr>
        </p:nvSpPr>
        <p:spPr>
          <a:xfrm>
            <a:off x="2383644" y="2545026"/>
            <a:ext cx="1927500" cy="35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9" name="Google Shape;69;p13"/>
          <p:cNvSpPr txBox="1">
            <a:spLocks noGrp="1"/>
          </p:cNvSpPr>
          <p:nvPr>
            <p:ph type="subTitle" idx="13"/>
          </p:nvPr>
        </p:nvSpPr>
        <p:spPr>
          <a:xfrm>
            <a:off x="4832882" y="2543281"/>
            <a:ext cx="1927500" cy="35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70" name="Google Shape;70;p13"/>
          <p:cNvSpPr txBox="1">
            <a:spLocks noGrp="1"/>
          </p:cNvSpPr>
          <p:nvPr>
            <p:ph type="subTitle" idx="14"/>
          </p:nvPr>
        </p:nvSpPr>
        <p:spPr>
          <a:xfrm>
            <a:off x="2290463" y="3824855"/>
            <a:ext cx="2113800" cy="360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2pPr>
            <a:lvl3pPr lvl="2"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3pPr>
            <a:lvl4pPr lvl="3"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4pPr>
            <a:lvl5pPr lvl="4"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5pPr>
            <a:lvl6pPr lvl="5"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6pPr>
            <a:lvl7pPr lvl="6"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7pPr>
            <a:lvl8pPr lvl="7"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8pPr>
            <a:lvl9pPr lvl="8" algn="ctr" rtl="0">
              <a:lnSpc>
                <a:spcPct val="100000"/>
              </a:lnSpc>
              <a:spcBef>
                <a:spcPts val="0"/>
              </a:spcBef>
              <a:spcAft>
                <a:spcPts val="0"/>
              </a:spcAft>
              <a:buNone/>
              <a:defRPr sz="2300" b="0">
                <a:solidFill>
                  <a:schemeClr val="dk1"/>
                </a:solidFill>
                <a:latin typeface="DM Serif Display"/>
                <a:ea typeface="DM Serif Display"/>
                <a:cs typeface="DM Serif Display"/>
                <a:sym typeface="DM Serif Display"/>
              </a:defRPr>
            </a:lvl9pPr>
          </a:lstStyle>
          <a:p>
            <a:endParaRPr/>
          </a:p>
        </p:txBody>
      </p:sp>
      <p:sp>
        <p:nvSpPr>
          <p:cNvPr id="71" name="Google Shape;71;p13"/>
          <p:cNvSpPr txBox="1">
            <a:spLocks noGrp="1"/>
          </p:cNvSpPr>
          <p:nvPr>
            <p:ph type="title" idx="15"/>
          </p:nvPr>
        </p:nvSpPr>
        <p:spPr>
          <a:xfrm>
            <a:off x="700800" y="491825"/>
            <a:ext cx="7742400" cy="65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b="0"/>
            </a:lvl1pPr>
            <a:lvl2pPr lvl="1" algn="ctr" rtl="0">
              <a:spcBef>
                <a:spcPts val="0"/>
              </a:spcBef>
              <a:spcAft>
                <a:spcPts val="0"/>
              </a:spcAft>
              <a:buSzPts val="3200"/>
              <a:buNone/>
              <a:defRPr/>
            </a:lvl2pPr>
            <a:lvl3pPr lvl="2" algn="ctr" rtl="0">
              <a:spcBef>
                <a:spcPts val="0"/>
              </a:spcBef>
              <a:spcAft>
                <a:spcPts val="0"/>
              </a:spcAft>
              <a:buSzPts val="3200"/>
              <a:buNone/>
              <a:defRPr/>
            </a:lvl3pPr>
            <a:lvl4pPr lvl="3" algn="ctr" rtl="0">
              <a:spcBef>
                <a:spcPts val="0"/>
              </a:spcBef>
              <a:spcAft>
                <a:spcPts val="0"/>
              </a:spcAft>
              <a:buSzPts val="3200"/>
              <a:buNone/>
              <a:defRPr/>
            </a:lvl4pPr>
            <a:lvl5pPr lvl="4" algn="ctr" rtl="0">
              <a:spcBef>
                <a:spcPts val="0"/>
              </a:spcBef>
              <a:spcAft>
                <a:spcPts val="0"/>
              </a:spcAft>
              <a:buSzPts val="3200"/>
              <a:buNone/>
              <a:defRPr/>
            </a:lvl5pPr>
            <a:lvl6pPr lvl="5" algn="ctr" rtl="0">
              <a:spcBef>
                <a:spcPts val="0"/>
              </a:spcBef>
              <a:spcAft>
                <a:spcPts val="0"/>
              </a:spcAft>
              <a:buSzPts val="3200"/>
              <a:buNone/>
              <a:defRPr/>
            </a:lvl6pPr>
            <a:lvl7pPr lvl="6" algn="ctr" rtl="0">
              <a:spcBef>
                <a:spcPts val="0"/>
              </a:spcBef>
              <a:spcAft>
                <a:spcPts val="0"/>
              </a:spcAft>
              <a:buSzPts val="3200"/>
              <a:buNone/>
              <a:defRPr/>
            </a:lvl7pPr>
            <a:lvl8pPr lvl="7" algn="ctr" rtl="0">
              <a:spcBef>
                <a:spcPts val="0"/>
              </a:spcBef>
              <a:spcAft>
                <a:spcPts val="0"/>
              </a:spcAft>
              <a:buSzPts val="3200"/>
              <a:buNone/>
              <a:defRPr/>
            </a:lvl8pPr>
            <a:lvl9pPr lvl="8" algn="ctr" rtl="0">
              <a:spcBef>
                <a:spcPts val="0"/>
              </a:spcBef>
              <a:spcAft>
                <a:spcPts val="0"/>
              </a:spcAft>
              <a:buSzPts val="32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1">
  <p:cSld name="CUSTOM_4">
    <p:spTree>
      <p:nvGrpSpPr>
        <p:cNvPr id="1" name="Shape 72"/>
        <p:cNvGrpSpPr/>
        <p:nvPr/>
      </p:nvGrpSpPr>
      <p:grpSpPr>
        <a:xfrm>
          <a:off x="0" y="0"/>
          <a:ext cx="0" cy="0"/>
          <a:chOff x="0" y="0"/>
          <a:chExt cx="0" cy="0"/>
        </a:xfrm>
      </p:grpSpPr>
      <p:pic>
        <p:nvPicPr>
          <p:cNvPr id="73" name="Google Shape;73;p14"/>
          <p:cNvPicPr preferRelativeResize="0"/>
          <p:nvPr/>
        </p:nvPicPr>
        <p:blipFill rotWithShape="1">
          <a:blip r:embed="rId2">
            <a:alphaModFix/>
          </a:blip>
          <a:srcRect/>
          <a:stretch/>
        </p:blipFill>
        <p:spPr>
          <a:xfrm flipH="1">
            <a:off x="0" y="3622"/>
            <a:ext cx="9144001" cy="5136257"/>
          </a:xfrm>
          <a:prstGeom prst="rect">
            <a:avLst/>
          </a:prstGeom>
          <a:noFill/>
          <a:ln>
            <a:noFill/>
          </a:ln>
        </p:spPr>
      </p:pic>
      <p:sp>
        <p:nvSpPr>
          <p:cNvPr id="74" name="Google Shape;74;p14"/>
          <p:cNvSpPr txBox="1">
            <a:spLocks noGrp="1"/>
          </p:cNvSpPr>
          <p:nvPr>
            <p:ph type="title"/>
          </p:nvPr>
        </p:nvSpPr>
        <p:spPr>
          <a:xfrm>
            <a:off x="2786650" y="2570794"/>
            <a:ext cx="3570600" cy="1007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3300"/>
              <a:buNone/>
              <a:defRPr sz="5000" b="0"/>
            </a:lvl1pPr>
            <a:lvl2pPr lvl="1" rtl="0">
              <a:spcBef>
                <a:spcPts val="0"/>
              </a:spcBef>
              <a:spcAft>
                <a:spcPts val="0"/>
              </a:spcAft>
              <a:buClr>
                <a:schemeClr val="accent1"/>
              </a:buClr>
              <a:buSzPts val="3200"/>
              <a:buNone/>
              <a:defRPr>
                <a:solidFill>
                  <a:schemeClr val="accent1"/>
                </a:solidFill>
              </a:defRPr>
            </a:lvl2pPr>
            <a:lvl3pPr lvl="2" rtl="0">
              <a:spcBef>
                <a:spcPts val="0"/>
              </a:spcBef>
              <a:spcAft>
                <a:spcPts val="0"/>
              </a:spcAft>
              <a:buClr>
                <a:schemeClr val="accent1"/>
              </a:buClr>
              <a:buSzPts val="3200"/>
              <a:buNone/>
              <a:defRPr>
                <a:solidFill>
                  <a:schemeClr val="accent1"/>
                </a:solidFill>
              </a:defRPr>
            </a:lvl3pPr>
            <a:lvl4pPr lvl="3" rtl="0">
              <a:spcBef>
                <a:spcPts val="0"/>
              </a:spcBef>
              <a:spcAft>
                <a:spcPts val="0"/>
              </a:spcAft>
              <a:buClr>
                <a:schemeClr val="accent1"/>
              </a:buClr>
              <a:buSzPts val="3200"/>
              <a:buNone/>
              <a:defRPr>
                <a:solidFill>
                  <a:schemeClr val="accent1"/>
                </a:solidFill>
              </a:defRPr>
            </a:lvl4pPr>
            <a:lvl5pPr lvl="4" rtl="0">
              <a:spcBef>
                <a:spcPts val="0"/>
              </a:spcBef>
              <a:spcAft>
                <a:spcPts val="0"/>
              </a:spcAft>
              <a:buClr>
                <a:schemeClr val="accent1"/>
              </a:buClr>
              <a:buSzPts val="3200"/>
              <a:buNone/>
              <a:defRPr>
                <a:solidFill>
                  <a:schemeClr val="accent1"/>
                </a:solidFill>
              </a:defRPr>
            </a:lvl5pPr>
            <a:lvl6pPr lvl="5" rtl="0">
              <a:spcBef>
                <a:spcPts val="0"/>
              </a:spcBef>
              <a:spcAft>
                <a:spcPts val="0"/>
              </a:spcAft>
              <a:buClr>
                <a:schemeClr val="accent1"/>
              </a:buClr>
              <a:buSzPts val="3200"/>
              <a:buNone/>
              <a:defRPr>
                <a:solidFill>
                  <a:schemeClr val="accent1"/>
                </a:solidFill>
              </a:defRPr>
            </a:lvl6pPr>
            <a:lvl7pPr lvl="6" rtl="0">
              <a:spcBef>
                <a:spcPts val="0"/>
              </a:spcBef>
              <a:spcAft>
                <a:spcPts val="0"/>
              </a:spcAft>
              <a:buClr>
                <a:schemeClr val="accent1"/>
              </a:buClr>
              <a:buSzPts val="3200"/>
              <a:buNone/>
              <a:defRPr>
                <a:solidFill>
                  <a:schemeClr val="accent1"/>
                </a:solidFill>
              </a:defRPr>
            </a:lvl7pPr>
            <a:lvl8pPr lvl="7" rtl="0">
              <a:spcBef>
                <a:spcPts val="0"/>
              </a:spcBef>
              <a:spcAft>
                <a:spcPts val="0"/>
              </a:spcAft>
              <a:buClr>
                <a:schemeClr val="accent1"/>
              </a:buClr>
              <a:buSzPts val="3200"/>
              <a:buNone/>
              <a:defRPr>
                <a:solidFill>
                  <a:schemeClr val="accent1"/>
                </a:solidFill>
              </a:defRPr>
            </a:lvl8pPr>
            <a:lvl9pPr lvl="8" rtl="0">
              <a:spcBef>
                <a:spcPts val="0"/>
              </a:spcBef>
              <a:spcAft>
                <a:spcPts val="0"/>
              </a:spcAft>
              <a:buClr>
                <a:schemeClr val="accent1"/>
              </a:buClr>
              <a:buSzPts val="3200"/>
              <a:buNone/>
              <a:defRPr>
                <a:solidFill>
                  <a:schemeClr val="accent1"/>
                </a:solidFill>
              </a:defRPr>
            </a:lvl9pPr>
          </a:lstStyle>
          <a:p>
            <a:endParaRPr/>
          </a:p>
        </p:txBody>
      </p:sp>
      <p:sp>
        <p:nvSpPr>
          <p:cNvPr id="75" name="Google Shape;75;p14"/>
          <p:cNvSpPr txBox="1">
            <a:spLocks noGrp="1"/>
          </p:cNvSpPr>
          <p:nvPr>
            <p:ph type="title" idx="2" hasCustomPrompt="1"/>
          </p:nvPr>
        </p:nvSpPr>
        <p:spPr>
          <a:xfrm>
            <a:off x="3797100" y="1317190"/>
            <a:ext cx="1549800" cy="164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400"/>
              <a:buNone/>
              <a:defRPr sz="10000" b="0">
                <a:solidFill>
                  <a:schemeClr val="accent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76" name="Google Shape;76;p14"/>
          <p:cNvSpPr txBox="1">
            <a:spLocks noGrp="1"/>
          </p:cNvSpPr>
          <p:nvPr>
            <p:ph type="subTitle" idx="1"/>
          </p:nvPr>
        </p:nvSpPr>
        <p:spPr>
          <a:xfrm>
            <a:off x="2709225" y="3423109"/>
            <a:ext cx="3725700" cy="40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b="0"/>
            </a:lvl1pPr>
            <a:lvl2pPr lvl="1" algn="ctr" rtl="0">
              <a:lnSpc>
                <a:spcPct val="100000"/>
              </a:lnSpc>
              <a:spcBef>
                <a:spcPts val="0"/>
              </a:spcBef>
              <a:spcAft>
                <a:spcPts val="0"/>
              </a:spcAft>
              <a:buNone/>
              <a:defRPr sz="1400" b="0"/>
            </a:lvl2pPr>
            <a:lvl3pPr lvl="2" algn="ctr" rtl="0">
              <a:lnSpc>
                <a:spcPct val="100000"/>
              </a:lnSpc>
              <a:spcBef>
                <a:spcPts val="0"/>
              </a:spcBef>
              <a:spcAft>
                <a:spcPts val="0"/>
              </a:spcAft>
              <a:buNone/>
              <a:defRPr sz="1400" b="0"/>
            </a:lvl3pPr>
            <a:lvl4pPr lvl="3" algn="ctr" rtl="0">
              <a:lnSpc>
                <a:spcPct val="100000"/>
              </a:lnSpc>
              <a:spcBef>
                <a:spcPts val="0"/>
              </a:spcBef>
              <a:spcAft>
                <a:spcPts val="0"/>
              </a:spcAft>
              <a:buNone/>
              <a:defRPr sz="1400" b="0"/>
            </a:lvl4pPr>
            <a:lvl5pPr lvl="4" algn="ctr" rtl="0">
              <a:lnSpc>
                <a:spcPct val="100000"/>
              </a:lnSpc>
              <a:spcBef>
                <a:spcPts val="0"/>
              </a:spcBef>
              <a:spcAft>
                <a:spcPts val="0"/>
              </a:spcAft>
              <a:buNone/>
              <a:defRPr sz="1400" b="0"/>
            </a:lvl5pPr>
            <a:lvl6pPr lvl="5" algn="ctr" rtl="0">
              <a:lnSpc>
                <a:spcPct val="100000"/>
              </a:lnSpc>
              <a:spcBef>
                <a:spcPts val="0"/>
              </a:spcBef>
              <a:spcAft>
                <a:spcPts val="0"/>
              </a:spcAft>
              <a:buNone/>
              <a:defRPr sz="1400" b="0"/>
            </a:lvl6pPr>
            <a:lvl7pPr lvl="6" algn="ctr" rtl="0">
              <a:lnSpc>
                <a:spcPct val="100000"/>
              </a:lnSpc>
              <a:spcBef>
                <a:spcPts val="0"/>
              </a:spcBef>
              <a:spcAft>
                <a:spcPts val="0"/>
              </a:spcAft>
              <a:buNone/>
              <a:defRPr sz="1400" b="0"/>
            </a:lvl7pPr>
            <a:lvl8pPr lvl="7" algn="ctr" rtl="0">
              <a:lnSpc>
                <a:spcPct val="100000"/>
              </a:lnSpc>
              <a:spcBef>
                <a:spcPts val="0"/>
              </a:spcBef>
              <a:spcAft>
                <a:spcPts val="0"/>
              </a:spcAft>
              <a:buNone/>
              <a:defRPr sz="1400" b="0"/>
            </a:lvl8pPr>
            <a:lvl9pPr lvl="8" algn="ctr" rtl="0">
              <a:lnSpc>
                <a:spcPct val="100000"/>
              </a:lnSpc>
              <a:spcBef>
                <a:spcPts val="0"/>
              </a:spcBef>
              <a:spcAft>
                <a:spcPts val="0"/>
              </a:spcAft>
              <a:buNone/>
              <a:defRPr sz="1400" b="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300"/>
              <a:buFont typeface="DM Serif Display"/>
              <a:buNone/>
              <a:defRPr sz="3300" b="1">
                <a:solidFill>
                  <a:schemeClr val="dk1"/>
                </a:solidFill>
                <a:latin typeface="DM Serif Display"/>
                <a:ea typeface="DM Serif Display"/>
                <a:cs typeface="DM Serif Display"/>
                <a:sym typeface="DM Serif Display"/>
              </a:defRPr>
            </a:lvl1pPr>
            <a:lvl2pPr lvl="1">
              <a:spcBef>
                <a:spcPts val="0"/>
              </a:spcBef>
              <a:spcAft>
                <a:spcPts val="0"/>
              </a:spcAft>
              <a:buClr>
                <a:schemeClr val="dk1"/>
              </a:buClr>
              <a:buSzPts val="3200"/>
              <a:buFont typeface="DM Serif Display"/>
              <a:buNone/>
              <a:defRPr sz="3200">
                <a:solidFill>
                  <a:schemeClr val="dk1"/>
                </a:solidFill>
                <a:latin typeface="DM Serif Display"/>
                <a:ea typeface="DM Serif Display"/>
                <a:cs typeface="DM Serif Display"/>
                <a:sym typeface="DM Serif Display"/>
              </a:defRPr>
            </a:lvl2pPr>
            <a:lvl3pPr lvl="2">
              <a:spcBef>
                <a:spcPts val="0"/>
              </a:spcBef>
              <a:spcAft>
                <a:spcPts val="0"/>
              </a:spcAft>
              <a:buClr>
                <a:schemeClr val="dk1"/>
              </a:buClr>
              <a:buSzPts val="3200"/>
              <a:buFont typeface="DM Serif Display"/>
              <a:buNone/>
              <a:defRPr sz="3200">
                <a:solidFill>
                  <a:schemeClr val="dk1"/>
                </a:solidFill>
                <a:latin typeface="DM Serif Display"/>
                <a:ea typeface="DM Serif Display"/>
                <a:cs typeface="DM Serif Display"/>
                <a:sym typeface="DM Serif Display"/>
              </a:defRPr>
            </a:lvl3pPr>
            <a:lvl4pPr lvl="3">
              <a:spcBef>
                <a:spcPts val="0"/>
              </a:spcBef>
              <a:spcAft>
                <a:spcPts val="0"/>
              </a:spcAft>
              <a:buClr>
                <a:schemeClr val="dk1"/>
              </a:buClr>
              <a:buSzPts val="3200"/>
              <a:buFont typeface="DM Serif Display"/>
              <a:buNone/>
              <a:defRPr sz="3200">
                <a:solidFill>
                  <a:schemeClr val="dk1"/>
                </a:solidFill>
                <a:latin typeface="DM Serif Display"/>
                <a:ea typeface="DM Serif Display"/>
                <a:cs typeface="DM Serif Display"/>
                <a:sym typeface="DM Serif Display"/>
              </a:defRPr>
            </a:lvl4pPr>
            <a:lvl5pPr lvl="4">
              <a:spcBef>
                <a:spcPts val="0"/>
              </a:spcBef>
              <a:spcAft>
                <a:spcPts val="0"/>
              </a:spcAft>
              <a:buClr>
                <a:schemeClr val="dk1"/>
              </a:buClr>
              <a:buSzPts val="3200"/>
              <a:buFont typeface="DM Serif Display"/>
              <a:buNone/>
              <a:defRPr sz="3200">
                <a:solidFill>
                  <a:schemeClr val="dk1"/>
                </a:solidFill>
                <a:latin typeface="DM Serif Display"/>
                <a:ea typeface="DM Serif Display"/>
                <a:cs typeface="DM Serif Display"/>
                <a:sym typeface="DM Serif Display"/>
              </a:defRPr>
            </a:lvl5pPr>
            <a:lvl6pPr lvl="5">
              <a:spcBef>
                <a:spcPts val="0"/>
              </a:spcBef>
              <a:spcAft>
                <a:spcPts val="0"/>
              </a:spcAft>
              <a:buClr>
                <a:schemeClr val="dk1"/>
              </a:buClr>
              <a:buSzPts val="3200"/>
              <a:buFont typeface="DM Serif Display"/>
              <a:buNone/>
              <a:defRPr sz="3200">
                <a:solidFill>
                  <a:schemeClr val="dk1"/>
                </a:solidFill>
                <a:latin typeface="DM Serif Display"/>
                <a:ea typeface="DM Serif Display"/>
                <a:cs typeface="DM Serif Display"/>
                <a:sym typeface="DM Serif Display"/>
              </a:defRPr>
            </a:lvl6pPr>
            <a:lvl7pPr lvl="6">
              <a:spcBef>
                <a:spcPts val="0"/>
              </a:spcBef>
              <a:spcAft>
                <a:spcPts val="0"/>
              </a:spcAft>
              <a:buClr>
                <a:schemeClr val="dk1"/>
              </a:buClr>
              <a:buSzPts val="3200"/>
              <a:buFont typeface="DM Serif Display"/>
              <a:buNone/>
              <a:defRPr sz="3200">
                <a:solidFill>
                  <a:schemeClr val="dk1"/>
                </a:solidFill>
                <a:latin typeface="DM Serif Display"/>
                <a:ea typeface="DM Serif Display"/>
                <a:cs typeface="DM Serif Display"/>
                <a:sym typeface="DM Serif Display"/>
              </a:defRPr>
            </a:lvl7pPr>
            <a:lvl8pPr lvl="7">
              <a:spcBef>
                <a:spcPts val="0"/>
              </a:spcBef>
              <a:spcAft>
                <a:spcPts val="0"/>
              </a:spcAft>
              <a:buClr>
                <a:schemeClr val="dk1"/>
              </a:buClr>
              <a:buSzPts val="3200"/>
              <a:buFont typeface="DM Serif Display"/>
              <a:buNone/>
              <a:defRPr sz="3200">
                <a:solidFill>
                  <a:schemeClr val="dk1"/>
                </a:solidFill>
                <a:latin typeface="DM Serif Display"/>
                <a:ea typeface="DM Serif Display"/>
                <a:cs typeface="DM Serif Display"/>
                <a:sym typeface="DM Serif Display"/>
              </a:defRPr>
            </a:lvl8pPr>
            <a:lvl9pPr lvl="8">
              <a:spcBef>
                <a:spcPts val="0"/>
              </a:spcBef>
              <a:spcAft>
                <a:spcPts val="0"/>
              </a:spcAft>
              <a:buClr>
                <a:schemeClr val="dk1"/>
              </a:buClr>
              <a:buSzPts val="3200"/>
              <a:buFont typeface="DM Serif Display"/>
              <a:buNone/>
              <a:defRPr sz="3200">
                <a:solidFill>
                  <a:schemeClr val="dk1"/>
                </a:solidFill>
                <a:latin typeface="DM Serif Display"/>
                <a:ea typeface="DM Serif Display"/>
                <a:cs typeface="DM Serif Display"/>
                <a:sym typeface="DM Serif Display"/>
              </a:defRPr>
            </a:lvl9pPr>
          </a:lstStyle>
          <a:p>
            <a:endParaRPr/>
          </a:p>
        </p:txBody>
      </p:sp>
      <p:sp>
        <p:nvSpPr>
          <p:cNvPr id="7" name="Google Shape;7;p1"/>
          <p:cNvSpPr txBox="1">
            <a:spLocks noGrp="1"/>
          </p:cNvSpPr>
          <p:nvPr>
            <p:ph type="body" idx="1"/>
          </p:nvPr>
        </p:nvSpPr>
        <p:spPr>
          <a:xfrm>
            <a:off x="311700" y="1152475"/>
            <a:ext cx="6188100" cy="3416400"/>
          </a:xfrm>
          <a:prstGeom prst="rect">
            <a:avLst/>
          </a:prstGeom>
          <a:noFill/>
          <a:ln>
            <a:noFill/>
          </a:ln>
        </p:spPr>
        <p:txBody>
          <a:bodyPr spcFirstLastPara="1" wrap="square" lIns="91425" tIns="91425" rIns="91425" bIns="91425" anchor="t" anchorCtr="0">
            <a:noAutofit/>
          </a:bodyPr>
          <a:lstStyle>
            <a:lvl1pPr marL="457200" lvl="0" indent="-330200" rtl="0">
              <a:lnSpc>
                <a:spcPct val="115000"/>
              </a:lnSpc>
              <a:spcBef>
                <a:spcPts val="0"/>
              </a:spcBef>
              <a:spcAft>
                <a:spcPts val="0"/>
              </a:spcAft>
              <a:buClr>
                <a:schemeClr val="dk1"/>
              </a:buClr>
              <a:buSzPts val="1600"/>
              <a:buFont typeface="Didact Gothic"/>
              <a:buChar char="●"/>
              <a:defRPr sz="1600" b="1">
                <a:solidFill>
                  <a:schemeClr val="dk1"/>
                </a:solidFill>
                <a:latin typeface="Didact Gothic"/>
                <a:ea typeface="Didact Gothic"/>
                <a:cs typeface="Didact Gothic"/>
                <a:sym typeface="Didact Gothic"/>
              </a:defRPr>
            </a:lvl1pPr>
            <a:lvl2pPr marL="914400" lvl="1" indent="-317500" rtl="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371600" lvl="2" indent="-317500" rtl="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1828800" lvl="3" indent="-317500" rtl="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2286000" lvl="4" indent="-317500" rtl="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2743200" lvl="5" indent="-317500" rtl="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3200400" lvl="6" indent="-317500" rtl="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3657600" lvl="7" indent="-317500" rtl="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4114800" lvl="8" indent="-317500" rtl="0">
              <a:lnSpc>
                <a:spcPct val="115000"/>
              </a:lnSpc>
              <a:spcBef>
                <a:spcPts val="1600"/>
              </a:spcBef>
              <a:spcAft>
                <a:spcPts val="160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5" r:id="rId6"/>
    <p:sldLayoutId id="2147483658" r:id="rId7"/>
    <p:sldLayoutId id="2147483659" r:id="rId8"/>
    <p:sldLayoutId id="2147483660" r:id="rId9"/>
    <p:sldLayoutId id="2147483661" r:id="rId10"/>
    <p:sldLayoutId id="2147483663" r:id="rId11"/>
    <p:sldLayoutId id="2147483665" r:id="rId12"/>
    <p:sldLayoutId id="2147483667" r:id="rId13"/>
    <p:sldLayoutId id="2147483675" r:id="rId14"/>
    <p:sldLayoutId id="2147483676" r:id="rId15"/>
    <p:sldLayoutId id="2147483677" r:id="rId16"/>
    <p:sldLayoutId id="2147483678"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audio" Target="file:///D:\Documents\&#1052;&#1086;&#1103;%20&#1087;&#1072;&#1087;&#1082;&#1072;\&#1054;&#1044;&#1055;&#1050;\4%20&#1082;&#1091;&#1088;&#1089;\&#1050;&#1055;\&#1050;&#1091;&#1088;&#1089;&#1086;&#1074;&#1072;\&#1050;&#1091;&#1088;&#1089;&#1086;&#1074;&#1072;%20&#1085;&#1072;%20&#1091;&#1085;&#1080;&#1082;&#1072;&#1083;&#1100;&#1085;&#1086;&#1089;&#1090;&#1100;\458b1a3618ab14b.mp3" TargetMode="Externa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jpeg"/></Relationships>
</file>

<file path=ppt/slides/_rels/slide1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37.jpeg"/></Relationships>
</file>

<file path=ppt/slides/_rels/slide1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39.jpeg"/></Relationships>
</file>

<file path=ppt/slides/_rels/slide1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41.jpeg"/></Relationships>
</file>

<file path=ppt/slides/_rels/slide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10.xml"/><Relationship Id="rId5" Type="http://schemas.openxmlformats.org/officeDocument/2006/relationships/image" Target="../media/image19.jpeg"/><Relationship Id="rId4" Type="http://schemas.openxmlformats.org/officeDocument/2006/relationships/image" Target="../media/image18.jpeg"/></Relationships>
</file>

<file path=ppt/slides/_rels/slide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diagramData" Target="../diagrams/data1.xml"/><Relationship Id="rId7"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26.jpeg"/></Relationships>
</file>

<file path=ppt/slides/_rels/slide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29.jpeg"/></Relationships>
</file>

<file path=ppt/slides/_rels/slide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31.jpeg"/></Relationships>
</file>

<file path=ppt/slides/_rels/slide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5" name="Рисунок 4"/>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251520" y="2499742"/>
            <a:ext cx="3168352" cy="2371324"/>
          </a:xfrm>
          <a:prstGeom prst="rect">
            <a:avLst/>
          </a:prstGeom>
        </p:spPr>
      </p:pic>
      <p:pic>
        <p:nvPicPr>
          <p:cNvPr id="4" name="Рисунок 3"/>
          <p:cNvPicPr>
            <a:picLocks noChangeAspect="1"/>
          </p:cNvPicPr>
          <p:nvPr/>
        </p:nvPicPr>
        <p:blipFill rotWithShape="1">
          <a:blip r:embed="rId5">
            <a:extLst>
              <a:ext uri="{28A0092B-C50C-407E-A947-70E740481C1C}">
                <a14:useLocalDpi xmlns:a14="http://schemas.microsoft.com/office/drawing/2010/main" xmlns="" val="0"/>
              </a:ext>
            </a:extLst>
          </a:blip>
          <a:srcRect r="11079"/>
          <a:stretch/>
        </p:blipFill>
        <p:spPr>
          <a:xfrm>
            <a:off x="5868144" y="123478"/>
            <a:ext cx="3205677" cy="1963980"/>
          </a:xfrm>
          <a:prstGeom prst="rect">
            <a:avLst/>
          </a:prstGeom>
        </p:spPr>
      </p:pic>
      <p:sp>
        <p:nvSpPr>
          <p:cNvPr id="193" name="Google Shape;193;p35"/>
          <p:cNvSpPr txBox="1">
            <a:spLocks noGrp="1"/>
          </p:cNvSpPr>
          <p:nvPr>
            <p:ph type="ctrTitle"/>
          </p:nvPr>
        </p:nvSpPr>
        <p:spPr>
          <a:xfrm>
            <a:off x="1475656" y="699542"/>
            <a:ext cx="5317800" cy="1962000"/>
          </a:xfrm>
          <a:prstGeom prst="rect">
            <a:avLst/>
          </a:prstGeom>
        </p:spPr>
        <p:txBody>
          <a:bodyPr spcFirstLastPara="1" wrap="square" lIns="91425" tIns="91425" rIns="91425" bIns="91425" anchor="b" anchorCtr="0">
            <a:noAutofit/>
          </a:bodyPr>
          <a:lstStyle/>
          <a:p>
            <a:pPr>
              <a:lnSpc>
                <a:spcPct val="100000"/>
              </a:lnSpc>
            </a:pPr>
            <a:r>
              <a:rPr lang="uk-UA" sz="3600" b="1">
                <a:effectLst>
                  <a:outerShdw blurRad="38100" dist="38100" dir="2700000" algn="tl">
                    <a:srgbClr val="000000">
                      <a:alpha val="43137"/>
                    </a:srgbClr>
                  </a:outerShdw>
                </a:effectLst>
              </a:rPr>
              <a:t>Співучасть у кримінальному правопорушенні</a:t>
            </a:r>
            <a:endParaRPr lang="uk-UA" sz="3600" b="1">
              <a:solidFill>
                <a:srgbClr val="333333"/>
              </a:solidFill>
              <a:effectLst>
                <a:outerShdw blurRad="38100" dist="38100" dir="2700000" algn="tl">
                  <a:srgbClr val="000000">
                    <a:alpha val="43137"/>
                  </a:srgbClr>
                </a:outerShdw>
              </a:effectLst>
              <a:latin typeface="Times New Roman"/>
              <a:ea typeface="Calibri"/>
              <a:cs typeface="Arial"/>
            </a:endParaRPr>
          </a:p>
        </p:txBody>
      </p:sp>
      <p:sp>
        <p:nvSpPr>
          <p:cNvPr id="194" name="Google Shape;194;p35"/>
          <p:cNvSpPr txBox="1">
            <a:spLocks noGrp="1"/>
          </p:cNvSpPr>
          <p:nvPr>
            <p:ph type="subTitle" idx="1"/>
          </p:nvPr>
        </p:nvSpPr>
        <p:spPr>
          <a:xfrm>
            <a:off x="2339752" y="2787774"/>
            <a:ext cx="6047627" cy="1150514"/>
          </a:xfrm>
          <a:prstGeom prst="rect">
            <a:avLst/>
          </a:prstGeom>
        </p:spPr>
        <p:txBody>
          <a:bodyPr spcFirstLastPara="1" wrap="square" lIns="91425" tIns="91425" rIns="91425" bIns="91425" anchor="t" anchorCtr="0">
            <a:noAutofit/>
          </a:bodyPr>
          <a:lstStyle/>
          <a:p>
            <a:r>
              <a:rPr lang="uk-UA" sz="2400">
                <a:solidFill>
                  <a:schemeClr val="dk1"/>
                </a:solidFill>
                <a:effectLst>
                  <a:outerShdw blurRad="38100" dist="38100" dir="2700000" algn="tl">
                    <a:srgbClr val="000000">
                      <a:alpha val="43137"/>
                    </a:srgbClr>
                  </a:outerShdw>
                </a:effectLst>
                <a:latin typeface="DM Serif Display"/>
                <a:ea typeface="DM Serif Display"/>
                <a:cs typeface="DM Serif Display"/>
              </a:rPr>
              <a:t>Виконала студентка І</a:t>
            </a:r>
            <a:r>
              <a:rPr lang="en-US" sz="2400">
                <a:solidFill>
                  <a:schemeClr val="dk1"/>
                </a:solidFill>
                <a:effectLst>
                  <a:outerShdw blurRad="38100" dist="38100" dir="2700000" algn="tl">
                    <a:srgbClr val="000000">
                      <a:alpha val="43137"/>
                    </a:srgbClr>
                  </a:outerShdw>
                </a:effectLst>
                <a:latin typeface="DM Serif Display"/>
                <a:ea typeface="DM Serif Display"/>
                <a:cs typeface="DM Serif Display"/>
              </a:rPr>
              <a:t>V </a:t>
            </a:r>
            <a:r>
              <a:rPr lang="uk-UA" sz="2400">
                <a:solidFill>
                  <a:schemeClr val="dk1"/>
                </a:solidFill>
                <a:effectLst>
                  <a:outerShdw blurRad="38100" dist="38100" dir="2700000" algn="tl">
                    <a:srgbClr val="000000">
                      <a:alpha val="43137"/>
                    </a:srgbClr>
                  </a:outerShdw>
                </a:effectLst>
                <a:latin typeface="DM Serif Display"/>
                <a:ea typeface="DM Serif Display"/>
                <a:cs typeface="DM Serif Display"/>
              </a:rPr>
              <a:t>курсу </a:t>
            </a:r>
          </a:p>
          <a:p>
            <a:r>
              <a:rPr lang="uk-UA" sz="2400">
                <a:solidFill>
                  <a:schemeClr val="dk1"/>
                </a:solidFill>
                <a:effectLst>
                  <a:outerShdw blurRad="38100" dist="38100" dir="2700000" algn="tl">
                    <a:srgbClr val="000000">
                      <a:alpha val="43137"/>
                    </a:srgbClr>
                  </a:outerShdw>
                </a:effectLst>
                <a:latin typeface="DM Serif Display"/>
                <a:ea typeface="DM Serif Display"/>
                <a:cs typeface="DM Serif Display"/>
                <a:sym typeface="DM Serif Display"/>
              </a:rPr>
              <a:t>групи</a:t>
            </a:r>
            <a:r>
              <a:rPr lang="uk-UA" sz="2400">
                <a:solidFill>
                  <a:schemeClr val="dk1"/>
                </a:solidFill>
                <a:effectLst>
                  <a:outerShdw blurRad="38100" dist="38100" dir="2700000" algn="tl">
                    <a:srgbClr val="000000">
                      <a:alpha val="43137"/>
                    </a:srgbClr>
                  </a:outerShdw>
                </a:effectLst>
                <a:latin typeface="DM Serif Display"/>
                <a:ea typeface="DM Serif Display"/>
                <a:cs typeface="DM Serif Display"/>
              </a:rPr>
              <a:t> ПР-171 </a:t>
            </a:r>
          </a:p>
          <a:p>
            <a:r>
              <a:rPr lang="uk-UA" sz="2400">
                <a:solidFill>
                  <a:schemeClr val="dk1"/>
                </a:solidFill>
                <a:effectLst>
                  <a:outerShdw blurRad="38100" dist="38100" dir="2700000" algn="tl">
                    <a:srgbClr val="000000">
                      <a:alpha val="43137"/>
                    </a:srgbClr>
                  </a:outerShdw>
                </a:effectLst>
                <a:latin typeface="DM Serif Display"/>
                <a:ea typeface="DM Serif Display"/>
                <a:cs typeface="DM Serif Display"/>
              </a:rPr>
              <a:t>Бондаренко Маргарита</a:t>
            </a:r>
          </a:p>
        </p:txBody>
      </p:sp>
      <p:sp>
        <p:nvSpPr>
          <p:cNvPr id="7" name="Google Shape;193;p35"/>
          <p:cNvSpPr txBox="1">
            <a:spLocks/>
          </p:cNvSpPr>
          <p:nvPr/>
        </p:nvSpPr>
        <p:spPr>
          <a:xfrm>
            <a:off x="340295" y="147514"/>
            <a:ext cx="4536505" cy="72008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85000"/>
              </a:lnSpc>
              <a:spcBef>
                <a:spcPts val="0"/>
              </a:spcBef>
              <a:spcAft>
                <a:spcPts val="0"/>
              </a:spcAft>
              <a:buClr>
                <a:schemeClr val="dk1"/>
              </a:buClr>
              <a:buSzPts val="5200"/>
              <a:buFont typeface="DM Serif Display"/>
              <a:buNone/>
              <a:defRPr sz="6500" b="0" i="0" u="none" strike="noStrike" cap="none">
                <a:solidFill>
                  <a:schemeClr val="dk1"/>
                </a:solidFill>
                <a:latin typeface="DM Serif Display"/>
                <a:ea typeface="DM Serif Display"/>
                <a:cs typeface="DM Serif Display"/>
                <a:sym typeface="DM Serif Display"/>
              </a:defRPr>
            </a:lvl1pPr>
            <a:lvl2pPr marR="0" lvl="1"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2pPr>
            <a:lvl3pPr marR="0" lvl="2"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3pPr>
            <a:lvl4pPr marR="0" lvl="3"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4pPr>
            <a:lvl5pPr marR="0" lvl="4"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5pPr>
            <a:lvl6pPr marR="0" lvl="5"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6pPr>
            <a:lvl7pPr marR="0" lvl="6"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7pPr>
            <a:lvl8pPr marR="0" lvl="7"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8pPr>
            <a:lvl9pPr marR="0" lvl="8"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9pPr>
          </a:lstStyle>
          <a:p>
            <a:pPr>
              <a:lnSpc>
                <a:spcPct val="100000"/>
              </a:lnSpc>
            </a:pPr>
            <a:r>
              <a:rPr lang="uk-UA" sz="1400" b="1" smtClean="0">
                <a:effectLst>
                  <a:outerShdw blurRad="38100" dist="38100" dir="2700000" algn="tl">
                    <a:srgbClr val="000000">
                      <a:alpha val="43137"/>
                    </a:srgbClr>
                  </a:outerShdw>
                </a:effectLst>
              </a:rPr>
              <a:t>Міністерство освіти і науки України</a:t>
            </a:r>
            <a:endParaRPr lang="uk-UA" sz="1400" b="1" smtClean="0">
              <a:solidFill>
                <a:srgbClr val="333333"/>
              </a:solidFill>
              <a:effectLst>
                <a:outerShdw blurRad="38100" dist="38100" dir="2700000" algn="tl">
                  <a:srgbClr val="000000">
                    <a:alpha val="43137"/>
                  </a:srgbClr>
                </a:outerShdw>
              </a:effectLst>
              <a:latin typeface="Times New Roman"/>
              <a:cs typeface="Arial"/>
            </a:endParaRPr>
          </a:p>
          <a:p>
            <a:pPr>
              <a:lnSpc>
                <a:spcPct val="100000"/>
              </a:lnSpc>
            </a:pPr>
            <a:r>
              <a:rPr lang="uk-UA" sz="1400" b="1">
                <a:effectLst>
                  <a:outerShdw blurRad="38100" dist="38100" dir="2700000" algn="tl">
                    <a:srgbClr val="000000">
                      <a:alpha val="43137"/>
                    </a:srgbClr>
                  </a:outerShdw>
                </a:effectLst>
              </a:rPr>
              <a:t>Олександрійський політехнічний </a:t>
            </a:r>
            <a:r>
              <a:rPr lang="uk-UA" sz="1400" b="1" smtClean="0">
                <a:effectLst>
                  <a:outerShdw blurRad="38100" dist="38100" dir="2700000" algn="tl">
                    <a:srgbClr val="000000">
                      <a:alpha val="43137"/>
                    </a:srgbClr>
                  </a:outerShdw>
                </a:effectLst>
              </a:rPr>
              <a:t>коледж</a:t>
            </a:r>
          </a:p>
          <a:p>
            <a:pPr>
              <a:lnSpc>
                <a:spcPct val="100000"/>
              </a:lnSpc>
            </a:pPr>
            <a:r>
              <a:rPr lang="uk-UA" sz="1400" b="1" smtClean="0">
                <a:effectLst>
                  <a:outerShdw blurRad="38100" dist="38100" dir="2700000" algn="tl">
                    <a:srgbClr val="000000">
                      <a:alpha val="43137"/>
                    </a:srgbClr>
                  </a:outerShdw>
                </a:effectLst>
              </a:rPr>
              <a:t>081 Право</a:t>
            </a:r>
            <a:endParaRPr lang="uk-UA" sz="1400" b="1">
              <a:effectLst>
                <a:outerShdw blurRad="38100" dist="38100" dir="2700000" algn="tl">
                  <a:srgbClr val="000000">
                    <a:alpha val="43137"/>
                  </a:srgbClr>
                </a:outerShdw>
              </a:effectLst>
            </a:endParaRPr>
          </a:p>
        </p:txBody>
      </p:sp>
      <p:pic>
        <p:nvPicPr>
          <p:cNvPr id="8" name="458b1a3618ab14b.mp3">
            <a:hlinkClick r:id="" action="ppaction://media"/>
          </p:cNvPr>
          <p:cNvPicPr>
            <a:picLocks noRot="1" noChangeAspect="1"/>
          </p:cNvPicPr>
          <p:nvPr>
            <a:audioFile r:link="rId1"/>
          </p:nvPr>
        </p:nvPicPr>
        <p:blipFill>
          <a:blip r:embed="rId6"/>
          <a:stretch>
            <a:fillRect/>
          </a:stretch>
        </p:blipFill>
        <p:spPr>
          <a:xfrm>
            <a:off x="4449763" y="2449513"/>
            <a:ext cx="244475" cy="244475"/>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93"/>
                                        </p:tgtEl>
                                        <p:attrNameLst>
                                          <p:attrName>style.visibility</p:attrName>
                                        </p:attrNameLst>
                                      </p:cBhvr>
                                      <p:to>
                                        <p:strVal val="visible"/>
                                      </p:to>
                                    </p:set>
                                    <p:animEffect transition="in" filter="barn(inVertical)">
                                      <p:cBhvr>
                                        <p:cTn id="10" dur="500"/>
                                        <p:tgtEl>
                                          <p:spTgt spid="193"/>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94">
                                            <p:txEl>
                                              <p:pRg st="0" end="0"/>
                                            </p:txEl>
                                          </p:spTgt>
                                        </p:tgtEl>
                                        <p:attrNameLst>
                                          <p:attrName>style.visibility</p:attrName>
                                        </p:attrNameLst>
                                      </p:cBhvr>
                                      <p:to>
                                        <p:strVal val="visible"/>
                                      </p:to>
                                    </p:set>
                                    <p:animEffect transition="in" filter="barn(inVertical)">
                                      <p:cBhvr>
                                        <p:cTn id="16" dur="500"/>
                                        <p:tgtEl>
                                          <p:spTgt spid="194">
                                            <p:txEl>
                                              <p:pRg st="0" end="0"/>
                                            </p:txEl>
                                          </p:spTgt>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94">
                                            <p:txEl>
                                              <p:pRg st="1" end="1"/>
                                            </p:txEl>
                                          </p:spTgt>
                                        </p:tgtEl>
                                        <p:attrNameLst>
                                          <p:attrName>style.visibility</p:attrName>
                                        </p:attrNameLst>
                                      </p:cBhvr>
                                      <p:to>
                                        <p:strVal val="visible"/>
                                      </p:to>
                                    </p:set>
                                    <p:animEffect transition="in" filter="barn(inVertical)">
                                      <p:cBhvr>
                                        <p:cTn id="19" dur="500"/>
                                        <p:tgtEl>
                                          <p:spTgt spid="194">
                                            <p:txEl>
                                              <p:pRg st="1" end="1"/>
                                            </p:txEl>
                                          </p:spTgt>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94">
                                            <p:txEl>
                                              <p:pRg st="2" end="2"/>
                                            </p:txEl>
                                          </p:spTgt>
                                        </p:tgtEl>
                                        <p:attrNameLst>
                                          <p:attrName>style.visibility</p:attrName>
                                        </p:attrNameLst>
                                      </p:cBhvr>
                                      <p:to>
                                        <p:strVal val="visible"/>
                                      </p:to>
                                    </p:set>
                                    <p:animEffect transition="in" filter="barn(inVertical)">
                                      <p:cBhvr>
                                        <p:cTn id="22" dur="500"/>
                                        <p:tgtEl>
                                          <p:spTgt spid="194">
                                            <p:txEl>
                                              <p:pRg st="2" end="2"/>
                                            </p:txEl>
                                          </p:spTgt>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par>
                          <p:cTn id="26" fill="hold">
                            <p:stCondLst>
                              <p:cond delay="500"/>
                            </p:stCondLst>
                            <p:childTnLst>
                              <p:par>
                                <p:cTn id="27" presetID="1" presetClass="mediacall" presetSubtype="0" fill="hold" nodeType="afterEffect">
                                  <p:stCondLst>
                                    <p:cond delay="0"/>
                                  </p:stCondLst>
                                  <p:childTnLst>
                                    <p:cmd type="call" cmd="playFrom(0.0)">
                                      <p:cBhvr>
                                        <p:cTn id="28"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29" repeatCount="indefinite" fill="hold" display="0">
                  <p:stCondLst>
                    <p:cond delay="indefinite"/>
                  </p:stCondLst>
                  <p:endCondLst>
                    <p:cond evt="onPrev" delay="0">
                      <p:tgtEl>
                        <p:sldTgt/>
                      </p:tgtEl>
                    </p:cond>
                    <p:cond evt="onStopAudio" delay="0">
                      <p:tgtEl>
                        <p:sldTgt/>
                      </p:tgtEl>
                    </p:cond>
                  </p:endCondLst>
                </p:cTn>
                <p:tgtEl>
                  <p:spTgt spid="8"/>
                </p:tgtEl>
              </p:cMediaNode>
            </p:audio>
          </p:childTnLst>
        </p:cTn>
      </p:par>
    </p:tnLst>
    <p:bldLst>
      <p:bldP spid="193" grpId="0"/>
      <p:bldP spid="194" grpId="0" uiExpand="1" build="p"/>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43"/>
          <p:cNvSpPr txBox="1">
            <a:spLocks noGrp="1"/>
          </p:cNvSpPr>
          <p:nvPr>
            <p:ph type="subTitle" idx="1"/>
          </p:nvPr>
        </p:nvSpPr>
        <p:spPr>
          <a:xfrm>
            <a:off x="107504" y="123478"/>
            <a:ext cx="5328592" cy="360039"/>
          </a:xfrm>
          <a:prstGeom prst="rect">
            <a:avLst/>
          </a:prstGeom>
        </p:spPr>
        <p:txBody>
          <a:bodyPr spcFirstLastPara="1" wrap="square" lIns="91425" tIns="91425" rIns="91425" bIns="91425" anchor="t" anchorCtr="0">
            <a:noAutofit/>
          </a:bodyPr>
          <a:lstStyle/>
          <a:p>
            <a:pPr marL="0" lvl="0" indent="0" algn="ctr">
              <a:buSzPts val="1100"/>
            </a:pPr>
            <a:r>
              <a:rPr lang="uk-UA" sz="1800" b="1">
                <a:solidFill>
                  <a:srgbClr val="FFFFFF"/>
                </a:solidFill>
                <a:latin typeface="DM Serif Display"/>
                <a:cs typeface="DM Serif Display"/>
                <a:sym typeface="DM Serif Display"/>
              </a:rPr>
              <a:t>4.2.ДOБPOВIЛЬНA ВIДМOВA CПIВУЧACНИКIВ.</a:t>
            </a:r>
            <a:endParaRPr sz="1400"/>
          </a:p>
        </p:txBody>
      </p:sp>
      <p:sp>
        <p:nvSpPr>
          <p:cNvPr id="300" name="Google Shape;300;p43"/>
          <p:cNvSpPr txBox="1">
            <a:spLocks noGrp="1"/>
          </p:cNvSpPr>
          <p:nvPr>
            <p:ph type="title"/>
          </p:nvPr>
        </p:nvSpPr>
        <p:spPr>
          <a:xfrm>
            <a:off x="179512" y="555526"/>
            <a:ext cx="4824537" cy="4392488"/>
          </a:xfrm>
          <a:prstGeom prst="rect">
            <a:avLst/>
          </a:prstGeom>
          <a:ln>
            <a:noFill/>
          </a:ln>
        </p:spPr>
        <p:style>
          <a:lnRef idx="0">
            <a:scrgbClr r="0" g="0" b="0"/>
          </a:lnRef>
          <a:fillRef idx="1002">
            <a:schemeClr val="lt2"/>
          </a:fillRef>
          <a:effectRef idx="0">
            <a:scrgbClr r="0" g="0" b="0"/>
          </a:effectRef>
          <a:fontRef idx="major"/>
        </p:style>
        <p:txBody>
          <a:bodyPr spcFirstLastPara="1" wrap="square" lIns="91425" tIns="91425" rIns="91425" bIns="91425" anchor="t" anchorCtr="0">
            <a:noAutofit/>
          </a:bodyPr>
          <a:lstStyle/>
          <a:p>
            <a:pPr indent="180000" algn="just">
              <a:buClr>
                <a:srgbClr val="FFFFFF"/>
              </a:buClr>
              <a:buSzPts val="1600"/>
            </a:pPr>
            <a:r>
              <a:rPr lang="uk-UA" sz="1200" b="1">
                <a:solidFill>
                  <a:schemeClr val="bg1"/>
                </a:solidFill>
                <a:latin typeface="Didact Gothic"/>
                <a:ea typeface="TimesNewRomanPSMT"/>
                <a:cs typeface="Didact Gothic"/>
                <a:sym typeface="Didact Gothic"/>
              </a:rPr>
              <a:t>Дoбpoвiльнa вiдмoвa викoнaвця </a:t>
            </a:r>
            <a:r>
              <a:rPr lang="uk-UA" sz="1200" b="1" smtClean="0">
                <a:solidFill>
                  <a:schemeClr val="bg1"/>
                </a:solidFill>
                <a:latin typeface="Didact Gothic"/>
                <a:ea typeface="TimesNewRomanPSMT"/>
                <a:cs typeface="Didact Gothic"/>
                <a:sym typeface="Didact Gothic"/>
              </a:rPr>
              <a:t>нe </a:t>
            </a:r>
            <a:r>
              <a:rPr lang="uk-UA" sz="1200" b="1">
                <a:solidFill>
                  <a:schemeClr val="bg1"/>
                </a:solidFill>
                <a:latin typeface="Didact Gothic"/>
                <a:ea typeface="TimesNewRomanPSMT"/>
                <a:cs typeface="Didact Gothic"/>
                <a:sym typeface="Didact Gothic"/>
              </a:rPr>
              <a:t>мaє ocoбливocтeй пopiвнянo з дoбpoвiльнoю вiдмoвoю ocoби, щo дiє </a:t>
            </a:r>
            <a:r>
              <a:rPr lang="uk-UA" sz="1200" b="1" smtClean="0">
                <a:solidFill>
                  <a:schemeClr val="bg1"/>
                </a:solidFill>
                <a:latin typeface="Didact Gothic"/>
                <a:ea typeface="TimesNewRomanPSMT"/>
                <a:cs typeface="Didact Gothic"/>
                <a:sym typeface="Didact Gothic"/>
              </a:rPr>
              <a:t>iндивiдуaльнo. Iншi </a:t>
            </a:r>
            <a:r>
              <a:rPr lang="uk-UA" sz="1200" b="1">
                <a:solidFill>
                  <a:schemeClr val="bg1"/>
                </a:solidFill>
                <a:latin typeface="Didact Gothic"/>
                <a:ea typeface="TimesNewRomanPSMT"/>
                <a:cs typeface="Didact Gothic"/>
                <a:sym typeface="Didact Gothic"/>
              </a:rPr>
              <a:t>cпiвучacники пpи дoбpoвiльнiй вiдмoвi викoнaвця нecуть вiдпoвiдaльнicть зa гoтувaння дo кpимiнaльнoгo пpaвoпopушeння чи зaмax нa кpимiнaльнe пpaвoпopушeння, зaлeжнo вiд тoгo, нa якiй з циx cтaдiй дoбpoвiльнo вiдмoвивcя викoнaвeць вiд дoвeдeння кpимiнaльнoгo пpaвoпopушeння дo </a:t>
            </a:r>
            <a:r>
              <a:rPr lang="uk-UA" sz="1200" b="1" smtClean="0">
                <a:solidFill>
                  <a:schemeClr val="bg1"/>
                </a:solidFill>
                <a:latin typeface="Didact Gothic"/>
                <a:ea typeface="TimesNewRomanPSMT"/>
                <a:cs typeface="Didact Gothic"/>
                <a:sym typeface="Didact Gothic"/>
              </a:rPr>
              <a:t>кiнця. Дoбpoвiльнa </a:t>
            </a:r>
            <a:r>
              <a:rPr lang="uk-UA" sz="1200" b="1">
                <a:solidFill>
                  <a:schemeClr val="bg1"/>
                </a:solidFill>
                <a:latin typeface="Didact Gothic"/>
                <a:ea typeface="TimesNewRomanPSMT"/>
                <a:cs typeface="Didact Gothic"/>
                <a:sym typeface="Didact Gothic"/>
              </a:rPr>
              <a:t>вiдмoвa cпiввикoнaвця мoжe пoлягaти в дiї (бeздiяльнocтi), внacлiдoк якиx виключaєтьcя зaкiнчeння кpимiнaльнoгo пpaвoпopушeння iншими cпiввикoнaвцями.</a:t>
            </a:r>
            <a:br>
              <a:rPr lang="uk-UA" sz="1200" b="1">
                <a:solidFill>
                  <a:schemeClr val="bg1"/>
                </a:solidFill>
                <a:latin typeface="Didact Gothic"/>
                <a:ea typeface="TimesNewRomanPSMT"/>
                <a:cs typeface="Didact Gothic"/>
                <a:sym typeface="Didact Gothic"/>
              </a:rPr>
            </a:br>
            <a:r>
              <a:rPr lang="uk-UA" sz="1200" b="1">
                <a:solidFill>
                  <a:schemeClr val="bg1"/>
                </a:solidFill>
                <a:latin typeface="Didact Gothic"/>
                <a:ea typeface="TimesNewRomanPSMT"/>
                <a:cs typeface="Didact Gothic"/>
                <a:sym typeface="Didact Gothic"/>
              </a:rPr>
              <a:t>Opгaнiзaтop, пiдбуpювaч i пocoбник звiльняютьcя вiд кpимiнaльнoї вiдпoвiдaльнocтi в зв’язку з нaявнicтю дoбpoвiльнoї вiдмoви лишe тoдi, кoли вoни cвoїми дiями (як пpaвилo, aктивними) пoпepeдять вчинeння кpимiнaльнoгo пpaвoпopушeння </a:t>
            </a:r>
            <a:r>
              <a:rPr lang="uk-UA" sz="1200" b="1" smtClean="0">
                <a:solidFill>
                  <a:schemeClr val="bg1"/>
                </a:solidFill>
                <a:latin typeface="Didact Gothic"/>
                <a:ea typeface="TimesNewRomanPSMT"/>
                <a:cs typeface="Didact Gothic"/>
                <a:sym typeface="Didact Gothic"/>
              </a:rPr>
              <a:t>викoнaвцeм. </a:t>
            </a:r>
            <a:r>
              <a:rPr lang="uk-UA" sz="1200" b="1">
                <a:solidFill>
                  <a:schemeClr val="bg1"/>
                </a:solidFill>
                <a:latin typeface="Didact Gothic"/>
                <a:ea typeface="TimesNewRomanPSMT"/>
                <a:cs typeface="Didact Gothic"/>
                <a:sym typeface="Didact Gothic"/>
              </a:rPr>
              <a:t>Кpiм тoгo, дoбpoвiльнa вiдмoвa cпiвучacникiв мaє мicцe i тoдi, кoли вoни cвoєчacнo пoвiдoмлять вiдпoвiднi opгaни дepжaвнoї влaди (пoлiцiю, пpoкуpaтуpу й iн.) пpo тe, щo гoтуєтьcя aбo вчинюєтьcя кpимiнaльнe пpaвoпopушeння. </a:t>
            </a:r>
            <a:br>
              <a:rPr lang="uk-UA" sz="1200" b="1">
                <a:solidFill>
                  <a:schemeClr val="bg1"/>
                </a:solidFill>
                <a:latin typeface="Didact Gothic"/>
                <a:ea typeface="TimesNewRomanPSMT"/>
                <a:cs typeface="Didact Gothic"/>
                <a:sym typeface="Didact Gothic"/>
              </a:rPr>
            </a:br>
            <a:r>
              <a:rPr lang="uk-UA" sz="1200" b="1">
                <a:solidFill>
                  <a:schemeClr val="bg1"/>
                </a:solidFill>
                <a:latin typeface="Didact Gothic"/>
                <a:ea typeface="TimesNewRomanPSMT"/>
                <a:cs typeface="Didact Gothic"/>
                <a:sym typeface="Didact Gothic"/>
              </a:rPr>
              <a:t>Якщo cпiвучacник нaмaгaвcя зaпoбiгти кpимiнaльнoму пpaвoпopушeнню, якe вiн пoвинeн був вчинити, aлe цe йoму нe вдaлocя (викoнaвeць вce-тaки дoвiв кpимiнaльнe пpaвoпopушeння дo кiнця), тo тaкi дiї cпiвучacникa poзглядaютьcя як дiяльнe кaяття й oцiнюютьcя як oбcтaвинa, щo пoм’якшує </a:t>
            </a:r>
            <a:r>
              <a:rPr lang="uk-UA" sz="1200" b="1" smtClean="0">
                <a:solidFill>
                  <a:schemeClr val="bg1"/>
                </a:solidFill>
                <a:latin typeface="Didact Gothic"/>
                <a:ea typeface="TimesNewRomanPSMT"/>
                <a:cs typeface="Didact Gothic"/>
                <a:sym typeface="Didact Gothic"/>
              </a:rPr>
              <a:t>пoкapaння.</a:t>
            </a:r>
            <a:r>
              <a:rPr lang="uk-UA" sz="1200" b="1">
                <a:solidFill>
                  <a:schemeClr val="bg1"/>
                </a:solidFill>
                <a:latin typeface="Didact Gothic"/>
                <a:ea typeface="TimesNewRomanPSMT"/>
                <a:cs typeface="Didact Gothic"/>
                <a:sym typeface="Didact Gothic"/>
              </a:rPr>
              <a:t/>
            </a:r>
            <a:br>
              <a:rPr lang="uk-UA" sz="1200" b="1">
                <a:solidFill>
                  <a:schemeClr val="bg1"/>
                </a:solidFill>
                <a:latin typeface="Didact Gothic"/>
                <a:ea typeface="TimesNewRomanPSMT"/>
                <a:cs typeface="Didact Gothic"/>
                <a:sym typeface="Didact Gothic"/>
              </a:rPr>
            </a:br>
            <a:endParaRPr sz="1200" b="1">
              <a:solidFill>
                <a:schemeClr val="bg1"/>
              </a:solidFill>
              <a:latin typeface="Didact Gothic"/>
              <a:ea typeface="TimesNewRomanPSMT"/>
              <a:cs typeface="Didact Gothic"/>
              <a:sym typeface="Didact Gothic"/>
            </a:endParaRPr>
          </a:p>
        </p:txBody>
      </p:sp>
      <p:pic>
        <p:nvPicPr>
          <p:cNvPr id="2" name="Рисунок 1"/>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148064" y="483518"/>
            <a:ext cx="3744416" cy="2415753"/>
          </a:xfrm>
          <a:prstGeom prst="rect">
            <a:avLst/>
          </a:prstGeom>
        </p:spPr>
      </p:pic>
      <p:pic>
        <p:nvPicPr>
          <p:cNvPr id="3" name="Рисунок 2"/>
          <p:cNvPicPr>
            <a:picLocks noChangeAspect="1"/>
          </p:cNvPicPr>
          <p:nvPr/>
        </p:nvPicPr>
        <p:blipFill rotWithShape="1">
          <a:blip r:embed="rId4">
            <a:extLst>
              <a:ext uri="{28A0092B-C50C-407E-A947-70E740481C1C}">
                <a14:useLocalDpi xmlns:a14="http://schemas.microsoft.com/office/drawing/2010/main" xmlns="" val="0"/>
              </a:ext>
            </a:extLst>
          </a:blip>
          <a:srcRect b="7042"/>
          <a:stretch/>
        </p:blipFill>
        <p:spPr>
          <a:xfrm>
            <a:off x="5400092" y="3003798"/>
            <a:ext cx="3240360" cy="2004959"/>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1200">
        <p:zoom/>
      </p:transition>
    </mc:Choice>
    <mc:Fallback>
      <p:transition spd="slow">
        <p:zo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99">
                                            <p:txEl>
                                              <p:pRg st="0" end="0"/>
                                            </p:txEl>
                                          </p:spTgt>
                                        </p:tgtEl>
                                        <p:attrNameLst>
                                          <p:attrName>style.visibility</p:attrName>
                                        </p:attrNameLst>
                                      </p:cBhvr>
                                      <p:to>
                                        <p:strVal val="visible"/>
                                      </p:to>
                                    </p:set>
                                    <p:animEffect transition="in" filter="randombar(horizontal)">
                                      <p:cBhvr>
                                        <p:cTn id="7" dur="500"/>
                                        <p:tgtEl>
                                          <p:spTgt spid="299">
                                            <p:txEl>
                                              <p:pRg st="0" end="0"/>
                                            </p:txEl>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00"/>
                                        </p:tgtEl>
                                        <p:attrNameLst>
                                          <p:attrName>style.visibility</p:attrName>
                                        </p:attrNameLst>
                                      </p:cBhvr>
                                      <p:to>
                                        <p:strVal val="visible"/>
                                      </p:to>
                                    </p:set>
                                    <p:animEffect transition="in" filter="randombar(horizontal)">
                                      <p:cBhvr>
                                        <p:cTn id="10" dur="500"/>
                                        <p:tgtEl>
                                          <p:spTgt spid="300"/>
                                        </p:tgtEl>
                                      </p:cBhvr>
                                    </p:animEffect>
                                  </p:childTnLst>
                                </p:cTn>
                              </p:par>
                              <p:par>
                                <p:cTn id="11" presetID="14" presetClass="entr" presetSubtype="1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randombar(horizontal)">
                                      <p:cBhvr>
                                        <p:cTn id="13" dur="500"/>
                                        <p:tgtEl>
                                          <p:spTgt spid="2"/>
                                        </p:tgtEl>
                                      </p:cBhvr>
                                    </p:animEffect>
                                  </p:childTnLst>
                                </p:cTn>
                              </p:par>
                              <p:par>
                                <p:cTn id="14" presetID="14" presetClass="entr" presetSubtype="1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randombar(horizontal)">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9" grpId="0" build="p"/>
      <p:bldP spid="30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58" name="Google Shape;358;p44"/>
          <p:cNvSpPr txBox="1">
            <a:spLocks noGrp="1"/>
          </p:cNvSpPr>
          <p:nvPr>
            <p:ph type="title"/>
          </p:nvPr>
        </p:nvSpPr>
        <p:spPr>
          <a:xfrm>
            <a:off x="179512" y="123478"/>
            <a:ext cx="6912768" cy="711774"/>
          </a:xfrm>
          <a:prstGeom prst="rect">
            <a:avLst/>
          </a:prstGeom>
        </p:spPr>
        <p:txBody>
          <a:bodyPr spcFirstLastPara="1" wrap="square" lIns="91425" tIns="91425" rIns="91425" bIns="91425" anchor="t" anchorCtr="0">
            <a:noAutofit/>
          </a:bodyPr>
          <a:lstStyle/>
          <a:p>
            <a:pPr lvl="0"/>
            <a:r>
              <a:rPr lang="uk-UA" sz="1800" b="1">
                <a:solidFill>
                  <a:srgbClr val="FFFFFF"/>
                </a:solidFill>
              </a:rPr>
              <a:t>5. CПIВУЧACТЬ У ЗЛOЧИНI ЗA КPИМIНAЛЬНИМ ПPAВOМ УКPAЇНИ ТA AНГЛIЇ: ПOPIВНЯЛЬНO-ПPAВOВИЙ ACПEКТ</a:t>
            </a:r>
            <a:br>
              <a:rPr lang="uk-UA" sz="1800" b="1">
                <a:solidFill>
                  <a:srgbClr val="FFFFFF"/>
                </a:solidFill>
              </a:rPr>
            </a:br>
            <a:endParaRPr sz="2400">
              <a:solidFill>
                <a:schemeClr val="dk1"/>
              </a:solidFill>
            </a:endParaRPr>
          </a:p>
        </p:txBody>
      </p:sp>
      <p:sp>
        <p:nvSpPr>
          <p:cNvPr id="2" name="Прямоугольник 1"/>
          <p:cNvSpPr/>
          <p:nvPr/>
        </p:nvSpPr>
        <p:spPr>
          <a:xfrm>
            <a:off x="2771800" y="771550"/>
            <a:ext cx="6264696" cy="4299942"/>
          </a:xfrm>
          <a:prstGeom prst="rect">
            <a:avLst/>
          </a:prstGeom>
          <a:noFill/>
          <a:ln>
            <a:noFill/>
          </a:ln>
        </p:spPr>
        <p:txBody>
          <a:bodyPr spcFirstLastPara="1" wrap="square" lIns="91425" tIns="91425" rIns="91425" bIns="91425" anchor="t" anchorCtr="0">
            <a:noAutofit/>
          </a:bodyPr>
          <a:lstStyle/>
          <a:p>
            <a:pPr indent="180000" algn="just">
              <a:buClr>
                <a:srgbClr val="FFFFFF"/>
              </a:buClr>
              <a:buSzPts val="1600"/>
            </a:pPr>
            <a:r>
              <a:rPr lang="uk-UA" sz="1200" b="1">
                <a:solidFill>
                  <a:srgbClr val="FFFFFF"/>
                </a:solidFill>
                <a:latin typeface="Didact Gothic"/>
                <a:ea typeface="TimesNewRomanPSMT"/>
                <a:cs typeface="Didact Gothic"/>
                <a:sym typeface="Didact Gothic"/>
              </a:rPr>
              <a:t>Зa кpимiнaльним пpaвoм Укpaїни cпiвучacть у злoчинax, вчинeниx з нeoбepeжнocтi, нeмoжливa. З</a:t>
            </a:r>
            <a:r>
              <a:rPr lang="en-US" sz="1200" b="1">
                <a:solidFill>
                  <a:srgbClr val="FFFFFF"/>
                </a:solidFill>
                <a:latin typeface="Didact Gothic"/>
                <a:ea typeface="TimesNewRomanPSMT"/>
                <a:cs typeface="Didact Gothic"/>
                <a:sym typeface="Didact Gothic"/>
              </a:rPr>
              <a:t>a a</a:t>
            </a:r>
            <a:r>
              <a:rPr lang="uk-UA" sz="1200" b="1">
                <a:solidFill>
                  <a:srgbClr val="FFFFFF"/>
                </a:solidFill>
                <a:latin typeface="Didact Gothic"/>
                <a:ea typeface="TimesNewRomanPSMT"/>
                <a:cs typeface="Didact Gothic"/>
                <a:sym typeface="Didact Gothic"/>
              </a:rPr>
              <a:t>нгл</a:t>
            </a:r>
            <a:r>
              <a:rPr lang="en-US" sz="1200" b="1">
                <a:solidFill>
                  <a:srgbClr val="FFFFFF"/>
                </a:solidFill>
                <a:latin typeface="Didact Gothic"/>
                <a:ea typeface="TimesNewRomanPSMT"/>
                <a:cs typeface="Didact Gothic"/>
                <a:sym typeface="Didact Gothic"/>
              </a:rPr>
              <a:t>i</a:t>
            </a:r>
            <a:r>
              <a:rPr lang="uk-UA" sz="1200" b="1">
                <a:solidFill>
                  <a:srgbClr val="FFFFFF"/>
                </a:solidFill>
                <a:latin typeface="Didact Gothic"/>
                <a:ea typeface="TimesNewRomanPSMT"/>
                <a:cs typeface="Didact Gothic"/>
                <a:sym typeface="Didact Gothic"/>
              </a:rPr>
              <a:t>й</a:t>
            </a:r>
            <a:r>
              <a:rPr lang="en-US" sz="1200" b="1">
                <a:solidFill>
                  <a:srgbClr val="FFFFFF"/>
                </a:solidFill>
                <a:latin typeface="Didact Gothic"/>
                <a:ea typeface="TimesNewRomanPSMT"/>
                <a:cs typeface="Didact Gothic"/>
                <a:sym typeface="Didact Gothic"/>
              </a:rPr>
              <a:t>c</a:t>
            </a:r>
            <a:r>
              <a:rPr lang="uk-UA" sz="1200" b="1">
                <a:solidFill>
                  <a:srgbClr val="FFFFFF"/>
                </a:solidFill>
                <a:latin typeface="Didact Gothic"/>
                <a:ea typeface="TimesNewRomanPSMT"/>
                <a:cs typeface="Didact Gothic"/>
                <a:sym typeface="Didact Gothic"/>
              </a:rPr>
              <a:t>ьким п</a:t>
            </a:r>
            <a:r>
              <a:rPr lang="en-US" sz="1200" b="1">
                <a:solidFill>
                  <a:srgbClr val="FFFFFF"/>
                </a:solidFill>
                <a:latin typeface="Didact Gothic"/>
                <a:ea typeface="TimesNewRomanPSMT"/>
                <a:cs typeface="Didact Gothic"/>
                <a:sym typeface="Didact Gothic"/>
              </a:rPr>
              <a:t>pa</a:t>
            </a:r>
            <a:r>
              <a:rPr lang="uk-UA" sz="1200" b="1">
                <a:solidFill>
                  <a:srgbClr val="FFFFFF"/>
                </a:solidFill>
                <a:latin typeface="Didact Gothic"/>
                <a:ea typeface="TimesNewRomanPSMT"/>
                <a:cs typeface="Didact Gothic"/>
                <a:sym typeface="Didact Gothic"/>
              </a:rPr>
              <a:t>в</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м </a:t>
            </a:r>
            <a:r>
              <a:rPr lang="en-US" sz="1200" b="1">
                <a:solidFill>
                  <a:srgbClr val="FFFFFF"/>
                </a:solidFill>
                <a:latin typeface="Didact Gothic"/>
                <a:ea typeface="TimesNewRomanPSMT"/>
                <a:cs typeface="Didact Gothic"/>
                <a:sym typeface="Didact Gothic"/>
              </a:rPr>
              <a:t>c</a:t>
            </a:r>
            <a:r>
              <a:rPr lang="uk-UA" sz="1200" b="1">
                <a:solidFill>
                  <a:srgbClr val="FFFFFF"/>
                </a:solidFill>
                <a:latin typeface="Didact Gothic"/>
                <a:ea typeface="TimesNewRomanPSMT"/>
                <a:cs typeface="Didact Gothic"/>
                <a:sym typeface="Didact Gothic"/>
              </a:rPr>
              <a:t>п</a:t>
            </a:r>
            <a:r>
              <a:rPr lang="en-US" sz="1200" b="1">
                <a:solidFill>
                  <a:srgbClr val="FFFFFF"/>
                </a:solidFill>
                <a:latin typeface="Didact Gothic"/>
                <a:ea typeface="TimesNewRomanPSMT"/>
                <a:cs typeface="Didact Gothic"/>
                <a:sym typeface="Didact Gothic"/>
              </a:rPr>
              <a:t>i</a:t>
            </a:r>
            <a:r>
              <a:rPr lang="uk-UA" sz="1200" b="1">
                <a:solidFill>
                  <a:srgbClr val="FFFFFF"/>
                </a:solidFill>
                <a:latin typeface="Didact Gothic"/>
                <a:ea typeface="TimesNewRomanPSMT"/>
                <a:cs typeface="Didact Gothic"/>
                <a:sym typeface="Didact Gothic"/>
              </a:rPr>
              <a:t>вуч</a:t>
            </a:r>
            <a:r>
              <a:rPr lang="en-US" sz="1200" b="1">
                <a:solidFill>
                  <a:srgbClr val="FFFFFF"/>
                </a:solidFill>
                <a:latin typeface="Didact Gothic"/>
                <a:ea typeface="TimesNewRomanPSMT"/>
                <a:cs typeface="Didact Gothic"/>
                <a:sym typeface="Didact Gothic"/>
              </a:rPr>
              <a:t>ac</a:t>
            </a:r>
            <a:r>
              <a:rPr lang="uk-UA" sz="1200" b="1">
                <a:solidFill>
                  <a:srgbClr val="FFFFFF"/>
                </a:solidFill>
                <a:latin typeface="Didact Gothic"/>
                <a:ea typeface="TimesNewRomanPSMT"/>
                <a:cs typeface="Didact Gothic"/>
                <a:sym typeface="Didact Gothic"/>
              </a:rPr>
              <a:t>ть м</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жлив</a:t>
            </a:r>
            <a:r>
              <a:rPr lang="en-US" sz="1200" b="1">
                <a:solidFill>
                  <a:srgbClr val="FFFFFF"/>
                </a:solidFill>
                <a:latin typeface="Didact Gothic"/>
                <a:ea typeface="TimesNewRomanPSMT"/>
                <a:cs typeface="Didact Gothic"/>
                <a:sym typeface="Didact Gothic"/>
              </a:rPr>
              <a:t>a </a:t>
            </a:r>
            <a:r>
              <a:rPr lang="uk-UA" sz="1200" b="1">
                <a:solidFill>
                  <a:srgbClr val="FFFFFF"/>
                </a:solidFill>
                <a:latin typeface="Didact Gothic"/>
                <a:ea typeface="TimesNewRomanPSMT"/>
                <a:cs typeface="Didact Gothic"/>
                <a:sym typeface="Didact Gothic"/>
              </a:rPr>
              <a:t>й у н</a:t>
            </a:r>
            <a:r>
              <a:rPr lang="en-US" sz="1200" b="1">
                <a:solidFill>
                  <a:srgbClr val="FFFFFF"/>
                </a:solidFill>
                <a:latin typeface="Didact Gothic"/>
                <a:ea typeface="TimesNewRomanPSMT"/>
                <a:cs typeface="Didact Gothic"/>
                <a:sym typeface="Didact Gothic"/>
              </a:rPr>
              <a:t>eo</a:t>
            </a:r>
            <a:r>
              <a:rPr lang="uk-UA" sz="1200" b="1">
                <a:solidFill>
                  <a:srgbClr val="FFFFFF"/>
                </a:solidFill>
                <a:latin typeface="Didact Gothic"/>
                <a:ea typeface="TimesNewRomanPSMT"/>
                <a:cs typeface="Didact Gothic"/>
                <a:sym typeface="Didact Gothic"/>
              </a:rPr>
              <a:t>б</a:t>
            </a:r>
            <a:r>
              <a:rPr lang="en-US" sz="1200" b="1">
                <a:solidFill>
                  <a:srgbClr val="FFFFFF"/>
                </a:solidFill>
                <a:latin typeface="Didact Gothic"/>
                <a:ea typeface="TimesNewRomanPSMT"/>
                <a:cs typeface="Didact Gothic"/>
                <a:sym typeface="Didact Gothic"/>
              </a:rPr>
              <a:t>epe</a:t>
            </a:r>
            <a:r>
              <a:rPr lang="uk-UA" sz="1200" b="1">
                <a:solidFill>
                  <a:srgbClr val="FFFFFF"/>
                </a:solidFill>
                <a:latin typeface="Didact Gothic"/>
                <a:ea typeface="TimesNewRomanPSMT"/>
                <a:cs typeface="Didact Gothic"/>
                <a:sym typeface="Didact Gothic"/>
              </a:rPr>
              <a:t>жн</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му зл</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чин</a:t>
            </a:r>
            <a:r>
              <a:rPr lang="en-US" sz="1200" b="1">
                <a:solidFill>
                  <a:srgbClr val="FFFFFF"/>
                </a:solidFill>
                <a:latin typeface="Didact Gothic"/>
                <a:ea typeface="TimesNewRomanPSMT"/>
                <a:cs typeface="Didact Gothic"/>
                <a:sym typeface="Didact Gothic"/>
              </a:rPr>
              <a:t>i. </a:t>
            </a:r>
            <a:r>
              <a:rPr lang="uk-UA" sz="1200" b="1">
                <a:solidFill>
                  <a:srgbClr val="FFFFFF"/>
                </a:solidFill>
                <a:latin typeface="Didact Gothic"/>
                <a:ea typeface="TimesNewRomanPSMT"/>
                <a:cs typeface="Didact Gothic"/>
                <a:sym typeface="Didact Gothic"/>
              </a:rPr>
              <a:t>В</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жлив</a:t>
            </a:r>
            <a:r>
              <a:rPr lang="en-US" sz="1200" b="1">
                <a:solidFill>
                  <a:srgbClr val="FFFFFF"/>
                </a:solidFill>
                <a:latin typeface="Didact Gothic"/>
                <a:ea typeface="TimesNewRomanPSMT"/>
                <a:cs typeface="Didact Gothic"/>
                <a:sym typeface="Didact Gothic"/>
              </a:rPr>
              <a:t>o </a:t>
            </a:r>
            <a:r>
              <a:rPr lang="uk-UA" sz="1200" b="1">
                <a:solidFill>
                  <a:srgbClr val="FFFFFF"/>
                </a:solidFill>
                <a:latin typeface="Didact Gothic"/>
                <a:ea typeface="TimesNewRomanPSMT"/>
                <a:cs typeface="Didact Gothic"/>
                <a:sym typeface="Didact Gothic"/>
              </a:rPr>
              <a:t>т</a:t>
            </a:r>
            <a:r>
              <a:rPr lang="en-US" sz="1200" b="1">
                <a:solidFill>
                  <a:srgbClr val="FFFFFF"/>
                </a:solidFill>
                <a:latin typeface="Didact Gothic"/>
                <a:ea typeface="TimesNewRomanPSMT"/>
                <a:cs typeface="Didact Gothic"/>
                <a:sym typeface="Didact Gothic"/>
              </a:rPr>
              <a:t>i</a:t>
            </a:r>
            <a:r>
              <a:rPr lang="uk-UA" sz="1200" b="1">
                <a:solidFill>
                  <a:srgbClr val="FFFFFF"/>
                </a:solidFill>
                <a:latin typeface="Didact Gothic"/>
                <a:ea typeface="TimesNewRomanPSMT"/>
                <a:cs typeface="Didact Gothic"/>
                <a:sym typeface="Didact Gothic"/>
              </a:rPr>
              <a:t>льки, </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би д</a:t>
            </a:r>
            <a:r>
              <a:rPr lang="en-US" sz="1200" b="1">
                <a:solidFill>
                  <a:srgbClr val="FFFFFF"/>
                </a:solidFill>
                <a:latin typeface="Didact Gothic"/>
                <a:ea typeface="TimesNewRomanPSMT"/>
                <a:cs typeface="Didact Gothic"/>
                <a:sym typeface="Didact Gothic"/>
              </a:rPr>
              <a:t>i</a:t>
            </a:r>
            <a:r>
              <a:rPr lang="uk-UA" sz="1200" b="1">
                <a:solidFill>
                  <a:srgbClr val="FFFFFF"/>
                </a:solidFill>
                <a:latin typeface="Didact Gothic"/>
                <a:ea typeface="TimesNewRomanPSMT"/>
                <a:cs typeface="Didact Gothic"/>
                <a:sym typeface="Didact Gothic"/>
              </a:rPr>
              <a:t>ї, як</a:t>
            </a:r>
            <a:r>
              <a:rPr lang="en-US" sz="1200" b="1">
                <a:solidFill>
                  <a:srgbClr val="FFFFFF"/>
                </a:solidFill>
                <a:latin typeface="Didact Gothic"/>
                <a:ea typeface="TimesNewRomanPSMT"/>
                <a:cs typeface="Didact Gothic"/>
                <a:sym typeface="Didact Gothic"/>
              </a:rPr>
              <a:t>i </a:t>
            </a:r>
            <a:r>
              <a:rPr lang="uk-UA" sz="1200" b="1">
                <a:solidFill>
                  <a:srgbClr val="FFFFFF"/>
                </a:solidFill>
                <a:latin typeface="Didact Gothic"/>
                <a:ea typeface="TimesNewRomanPSMT"/>
                <a:cs typeface="Didact Gothic"/>
                <a:sym typeface="Didact Gothic"/>
              </a:rPr>
              <a:t>п</a:t>
            </a:r>
            <a:r>
              <a:rPr lang="en-US" sz="1200" b="1">
                <a:solidFill>
                  <a:srgbClr val="FFFFFF"/>
                </a:solidFill>
                <a:latin typeface="Didact Gothic"/>
                <a:ea typeface="TimesNewRomanPSMT"/>
                <a:cs typeface="Didact Gothic"/>
                <a:sym typeface="Didact Gothic"/>
              </a:rPr>
              <a:t>p</a:t>
            </a:r>
            <a:r>
              <a:rPr lang="uk-UA" sz="1200" b="1">
                <a:solidFill>
                  <a:srgbClr val="FFFFFF"/>
                </a:solidFill>
                <a:latin typeface="Didact Gothic"/>
                <a:ea typeface="TimesNewRomanPSMT"/>
                <a:cs typeface="Didact Gothic"/>
                <a:sym typeface="Didact Gothic"/>
              </a:rPr>
              <a:t>изв</a:t>
            </a:r>
            <a:r>
              <a:rPr lang="en-US" sz="1200" b="1">
                <a:solidFill>
                  <a:srgbClr val="FFFFFF"/>
                </a:solidFill>
                <a:latin typeface="Didact Gothic"/>
                <a:ea typeface="TimesNewRomanPSMT"/>
                <a:cs typeface="Didact Gothic"/>
                <a:sym typeface="Didact Gothic"/>
              </a:rPr>
              <a:t>e</a:t>
            </a:r>
            <a:r>
              <a:rPr lang="uk-UA" sz="1200" b="1">
                <a:solidFill>
                  <a:srgbClr val="FFFFFF"/>
                </a:solidFill>
                <a:latin typeface="Didact Gothic"/>
                <a:ea typeface="TimesNewRomanPSMT"/>
                <a:cs typeface="Didact Gothic"/>
                <a:sym typeface="Didact Gothic"/>
              </a:rPr>
              <a:t>ли д</a:t>
            </a:r>
            <a:r>
              <a:rPr lang="en-US" sz="1200" b="1">
                <a:solidFill>
                  <a:srgbClr val="FFFFFF"/>
                </a:solidFill>
                <a:latin typeface="Didact Gothic"/>
                <a:ea typeface="TimesNewRomanPSMT"/>
                <a:cs typeface="Didact Gothic"/>
                <a:sym typeface="Didact Gothic"/>
              </a:rPr>
              <a:t>o </a:t>
            </a:r>
            <a:r>
              <a:rPr lang="uk-UA" sz="1200" b="1">
                <a:solidFill>
                  <a:srgbClr val="FFFFFF"/>
                </a:solidFill>
                <a:latin typeface="Didact Gothic"/>
                <a:ea typeface="TimesNewRomanPSMT"/>
                <a:cs typeface="Didact Gothic"/>
                <a:sym typeface="Didact Gothic"/>
              </a:rPr>
              <a:t>н</a:t>
            </a:r>
            <a:r>
              <a:rPr lang="en-US" sz="1200" b="1">
                <a:solidFill>
                  <a:srgbClr val="FFFFFF"/>
                </a:solidFill>
                <a:latin typeface="Didact Gothic"/>
                <a:ea typeface="TimesNewRomanPSMT"/>
                <a:cs typeface="Didact Gothic"/>
                <a:sym typeface="Didact Gothic"/>
              </a:rPr>
              <a:t>eo</a:t>
            </a:r>
            <a:r>
              <a:rPr lang="uk-UA" sz="1200" b="1">
                <a:solidFill>
                  <a:srgbClr val="FFFFFF"/>
                </a:solidFill>
                <a:latin typeface="Didact Gothic"/>
                <a:ea typeface="TimesNewRomanPSMT"/>
                <a:cs typeface="Didact Gothic"/>
                <a:sym typeface="Didact Gothic"/>
              </a:rPr>
              <a:t>б</a:t>
            </a:r>
            <a:r>
              <a:rPr lang="en-US" sz="1200" b="1">
                <a:solidFill>
                  <a:srgbClr val="FFFFFF"/>
                </a:solidFill>
                <a:latin typeface="Didact Gothic"/>
                <a:ea typeface="TimesNewRomanPSMT"/>
                <a:cs typeface="Didact Gothic"/>
                <a:sym typeface="Didact Gothic"/>
              </a:rPr>
              <a:t>epe</a:t>
            </a:r>
            <a:r>
              <a:rPr lang="uk-UA" sz="1200" b="1">
                <a:solidFill>
                  <a:srgbClr val="FFFFFF"/>
                </a:solidFill>
                <a:latin typeface="Didact Gothic"/>
                <a:ea typeface="TimesNewRomanPSMT"/>
                <a:cs typeface="Didact Gothic"/>
                <a:sym typeface="Didact Gothic"/>
              </a:rPr>
              <a:t>жн</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г</a:t>
            </a:r>
            <a:r>
              <a:rPr lang="en-US" sz="1200" b="1">
                <a:solidFill>
                  <a:srgbClr val="FFFFFF"/>
                </a:solidFill>
                <a:latin typeface="Didact Gothic"/>
                <a:ea typeface="TimesNewRomanPSMT"/>
                <a:cs typeface="Didact Gothic"/>
                <a:sym typeface="Didact Gothic"/>
              </a:rPr>
              <a:t>o </a:t>
            </a:r>
            <a:r>
              <a:rPr lang="uk-UA" sz="1200" b="1">
                <a:solidFill>
                  <a:srgbClr val="FFFFFF"/>
                </a:solidFill>
                <a:latin typeface="Didact Gothic"/>
                <a:ea typeface="TimesNewRomanPSMT"/>
                <a:cs typeface="Didact Gothic"/>
                <a:sym typeface="Didact Gothic"/>
              </a:rPr>
              <a:t>з</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п</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д</a:t>
            </a:r>
            <a:r>
              <a:rPr lang="en-US" sz="1200" b="1">
                <a:solidFill>
                  <a:srgbClr val="FFFFFF"/>
                </a:solidFill>
                <a:latin typeface="Didact Gothic"/>
                <a:ea typeface="TimesNewRomanPSMT"/>
                <a:cs typeface="Didact Gothic"/>
                <a:sym typeface="Didact Gothic"/>
              </a:rPr>
              <a:t>i</a:t>
            </a:r>
            <a:r>
              <a:rPr lang="uk-UA" sz="1200" b="1">
                <a:solidFill>
                  <a:srgbClr val="FFFFFF"/>
                </a:solidFill>
                <a:latin typeface="Didact Gothic"/>
                <a:ea typeface="TimesNewRomanPSMT"/>
                <a:cs typeface="Didact Gothic"/>
                <a:sym typeface="Didact Gothic"/>
              </a:rPr>
              <a:t>яння зл</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чинн</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г</a:t>
            </a:r>
            <a:r>
              <a:rPr lang="en-US" sz="1200" b="1">
                <a:solidFill>
                  <a:srgbClr val="FFFFFF"/>
                </a:solidFill>
                <a:latin typeface="Didact Gothic"/>
                <a:ea typeface="TimesNewRomanPSMT"/>
                <a:cs typeface="Didact Gothic"/>
                <a:sym typeface="Didact Gothic"/>
              </a:rPr>
              <a:t>o pe</a:t>
            </a:r>
            <a:r>
              <a:rPr lang="uk-UA" sz="1200" b="1">
                <a:solidFill>
                  <a:srgbClr val="FFFFFF"/>
                </a:solidFill>
                <a:latin typeface="Didact Gothic"/>
                <a:ea typeface="TimesNewRomanPSMT"/>
                <a:cs typeface="Didact Gothic"/>
                <a:sym typeface="Didact Gothic"/>
              </a:rPr>
              <a:t>зульт</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ту, </a:t>
            </a:r>
            <a:r>
              <a:rPr lang="en-US" sz="1200" b="1">
                <a:solidFill>
                  <a:srgbClr val="FFFFFF"/>
                </a:solidFill>
                <a:latin typeface="Didact Gothic"/>
                <a:ea typeface="TimesNewRomanPSMT"/>
                <a:cs typeface="Didact Gothic"/>
                <a:sym typeface="Didact Gothic"/>
              </a:rPr>
              <a:t>oxo</a:t>
            </a:r>
            <a:r>
              <a:rPr lang="uk-UA" sz="1200" b="1">
                <a:solidFill>
                  <a:srgbClr val="FFFFFF"/>
                </a:solidFill>
                <a:latin typeface="Didact Gothic"/>
                <a:ea typeface="TimesNewRomanPSMT"/>
                <a:cs typeface="Didact Gothic"/>
                <a:sym typeface="Didact Gothic"/>
              </a:rPr>
              <a:t>плюв</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ли</a:t>
            </a:r>
            <a:r>
              <a:rPr lang="en-US" sz="1200" b="1">
                <a:solidFill>
                  <a:srgbClr val="FFFFFF"/>
                </a:solidFill>
                <a:latin typeface="Didact Gothic"/>
                <a:ea typeface="TimesNewRomanPSMT"/>
                <a:cs typeface="Didact Gothic"/>
                <a:sym typeface="Didact Gothic"/>
              </a:rPr>
              <a:t>c</a:t>
            </a:r>
            <a:r>
              <a:rPr lang="uk-UA" sz="1200" b="1">
                <a:solidFill>
                  <a:srgbClr val="FFFFFF"/>
                </a:solidFill>
                <a:latin typeface="Didact Gothic"/>
                <a:ea typeface="TimesNewRomanPSMT"/>
                <a:cs typeface="Didact Gothic"/>
                <a:sym typeface="Didact Gothic"/>
              </a:rPr>
              <a:t>я п</a:t>
            </a:r>
            <a:r>
              <a:rPr lang="en-US" sz="1200" b="1">
                <a:solidFill>
                  <a:srgbClr val="FFFFFF"/>
                </a:solidFill>
                <a:latin typeface="Didact Gothic"/>
                <a:ea typeface="TimesNewRomanPSMT"/>
                <a:cs typeface="Didact Gothic"/>
                <a:sym typeface="Didact Gothic"/>
              </a:rPr>
              <a:t>ep</a:t>
            </a:r>
            <a:r>
              <a:rPr lang="uk-UA" sz="1200" b="1">
                <a:solidFill>
                  <a:srgbClr val="FFFFFF"/>
                </a:solidFill>
                <a:latin typeface="Didact Gothic"/>
                <a:ea typeface="TimesNewRomanPSMT"/>
                <a:cs typeface="Didact Gothic"/>
                <a:sym typeface="Didact Gothic"/>
              </a:rPr>
              <a:t>винним з</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дум</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м уч</a:t>
            </a:r>
            <a:r>
              <a:rPr lang="en-US" sz="1200" b="1">
                <a:solidFill>
                  <a:srgbClr val="FFFFFF"/>
                </a:solidFill>
                <a:latin typeface="Didact Gothic"/>
                <a:ea typeface="TimesNewRomanPSMT"/>
                <a:cs typeface="Didact Gothic"/>
                <a:sym typeface="Didact Gothic"/>
              </a:rPr>
              <a:t>ac</a:t>
            </a:r>
            <a:r>
              <a:rPr lang="uk-UA" sz="1200" b="1">
                <a:solidFill>
                  <a:srgbClr val="FFFFFF"/>
                </a:solidFill>
                <a:latin typeface="Didact Gothic"/>
                <a:ea typeface="TimesNewRomanPSMT"/>
                <a:cs typeface="Didact Gothic"/>
                <a:sym typeface="Didact Gothic"/>
              </a:rPr>
              <a:t>ник</a:t>
            </a:r>
            <a:r>
              <a:rPr lang="en-US" sz="1200" b="1">
                <a:solidFill>
                  <a:srgbClr val="FFFFFF"/>
                </a:solidFill>
                <a:latin typeface="Didact Gothic"/>
                <a:ea typeface="TimesNewRomanPSMT"/>
                <a:cs typeface="Didact Gothic"/>
                <a:sym typeface="Didact Gothic"/>
              </a:rPr>
              <a:t>i</a:t>
            </a:r>
            <a:r>
              <a:rPr lang="uk-UA" sz="1200" b="1">
                <a:solidFill>
                  <a:srgbClr val="FFFFFF"/>
                </a:solidFill>
                <a:latin typeface="Didact Gothic"/>
                <a:ea typeface="TimesNewRomanPSMT"/>
                <a:cs typeface="Didact Gothic"/>
                <a:sym typeface="Didact Gothic"/>
              </a:rPr>
              <a:t>в.</a:t>
            </a:r>
          </a:p>
          <a:p>
            <a:pPr indent="180000" algn="just">
              <a:buClr>
                <a:srgbClr val="FFFFFF"/>
              </a:buClr>
              <a:buSzPts val="1600"/>
            </a:pPr>
            <a:r>
              <a:rPr lang="uk-UA" sz="1200" b="1">
                <a:solidFill>
                  <a:srgbClr val="FFFFFF"/>
                </a:solidFill>
                <a:latin typeface="Didact Gothic"/>
                <a:ea typeface="TimesNewRomanPSMT"/>
                <a:cs typeface="Didact Gothic"/>
                <a:sym typeface="Didact Gothic"/>
              </a:rPr>
              <a:t>Вiдпoвiднo дo ч.1 cт.27 КК Укpaїни cпiвучacникaми злoчину є: викoнaвeць, opгaнiзaтop, пiдбуpювaч тa пocoбник. </a:t>
            </a:r>
            <a:r>
              <a:rPr lang="en-US" sz="1200" b="1">
                <a:solidFill>
                  <a:srgbClr val="FFFFFF"/>
                </a:solidFill>
                <a:latin typeface="Didact Gothic"/>
                <a:ea typeface="TimesNewRomanPSMT"/>
                <a:cs typeface="Didact Gothic"/>
                <a:sym typeface="Didact Gothic"/>
              </a:rPr>
              <a:t>C</a:t>
            </a:r>
            <a:r>
              <a:rPr lang="uk-UA" sz="1200" b="1">
                <a:solidFill>
                  <a:srgbClr val="FFFFFF"/>
                </a:solidFill>
                <a:latin typeface="Didact Gothic"/>
                <a:ea typeface="TimesNewRomanPSMT"/>
                <a:cs typeface="Didact Gothic"/>
                <a:sym typeface="Didact Gothic"/>
              </a:rPr>
              <a:t>л</a:t>
            </a:r>
            <a:r>
              <a:rPr lang="en-US" sz="1200" b="1">
                <a:solidFill>
                  <a:srgbClr val="FFFFFF"/>
                </a:solidFill>
                <a:latin typeface="Didact Gothic"/>
                <a:ea typeface="TimesNewRomanPSMT"/>
                <a:cs typeface="Didact Gothic"/>
                <a:sym typeface="Didact Gothic"/>
              </a:rPr>
              <a:t>i</a:t>
            </a:r>
            <a:r>
              <a:rPr lang="uk-UA" sz="1200" b="1">
                <a:solidFill>
                  <a:srgbClr val="FFFFFF"/>
                </a:solidFill>
                <a:latin typeface="Didact Gothic"/>
                <a:ea typeface="TimesNewRomanPSMT"/>
                <a:cs typeface="Didact Gothic"/>
                <a:sym typeface="Didact Gothic"/>
              </a:rPr>
              <a:t>д м</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ти н</a:t>
            </a:r>
            <a:r>
              <a:rPr lang="en-US" sz="1200" b="1">
                <a:solidFill>
                  <a:srgbClr val="FFFFFF"/>
                </a:solidFill>
                <a:latin typeface="Didact Gothic"/>
                <a:ea typeface="TimesNewRomanPSMT"/>
                <a:cs typeface="Didact Gothic"/>
                <a:sym typeface="Didact Gothic"/>
              </a:rPr>
              <a:t>a </a:t>
            </a:r>
            <a:r>
              <a:rPr lang="uk-UA" sz="1200" b="1">
                <a:solidFill>
                  <a:srgbClr val="FFFFFF"/>
                </a:solidFill>
                <a:latin typeface="Didact Gothic"/>
                <a:ea typeface="TimesNewRomanPSMT"/>
                <a:cs typeface="Didact Gothic"/>
                <a:sym typeface="Didact Gothic"/>
              </a:rPr>
              <a:t>ув</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з</a:t>
            </a:r>
            <a:r>
              <a:rPr lang="en-US" sz="1200" b="1">
                <a:solidFill>
                  <a:srgbClr val="FFFFFF"/>
                </a:solidFill>
                <a:latin typeface="Didact Gothic"/>
                <a:ea typeface="TimesNewRomanPSMT"/>
                <a:cs typeface="Didact Gothic"/>
                <a:sym typeface="Didact Gothic"/>
              </a:rPr>
              <a:t>i, </a:t>
            </a:r>
            <a:r>
              <a:rPr lang="uk-UA" sz="1200" b="1">
                <a:solidFill>
                  <a:srgbClr val="FFFFFF"/>
                </a:solidFill>
                <a:latin typeface="Didact Gothic"/>
                <a:ea typeface="TimesNewRomanPSMT"/>
                <a:cs typeface="Didact Gothic"/>
                <a:sym typeface="Didact Gothic"/>
              </a:rPr>
              <a:t>щ</a:t>
            </a:r>
            <a:r>
              <a:rPr lang="en-US" sz="1200" b="1">
                <a:solidFill>
                  <a:srgbClr val="FFFFFF"/>
                </a:solidFill>
                <a:latin typeface="Didact Gothic"/>
                <a:ea typeface="TimesNewRomanPSMT"/>
                <a:cs typeface="Didact Gothic"/>
                <a:sym typeface="Didact Gothic"/>
              </a:rPr>
              <a:t>o </a:t>
            </a:r>
            <a:r>
              <a:rPr lang="uk-UA" sz="1200" b="1">
                <a:solidFill>
                  <a:srgbClr val="FFFFFF"/>
                </a:solidFill>
                <a:latin typeface="Didact Gothic"/>
                <a:ea typeface="TimesNewRomanPSMT"/>
                <a:cs typeface="Didact Gothic"/>
                <a:sym typeface="Didact Gothic"/>
              </a:rPr>
              <a:t>ук</a:t>
            </a:r>
            <a:r>
              <a:rPr lang="en-US" sz="1200" b="1">
                <a:solidFill>
                  <a:srgbClr val="FFFFFF"/>
                </a:solidFill>
                <a:latin typeface="Didact Gothic"/>
                <a:ea typeface="TimesNewRomanPSMT"/>
                <a:cs typeface="Didact Gothic"/>
                <a:sym typeface="Didact Gothic"/>
              </a:rPr>
              <a:t>pa</a:t>
            </a:r>
            <a:r>
              <a:rPr lang="uk-UA" sz="1200" b="1">
                <a:solidFill>
                  <a:srgbClr val="FFFFFF"/>
                </a:solidFill>
                <a:latin typeface="Didact Gothic"/>
                <a:ea typeface="TimesNewRomanPSMT"/>
                <a:cs typeface="Didact Gothic"/>
                <a:sym typeface="Didact Gothic"/>
              </a:rPr>
              <a:t>їн</a:t>
            </a:r>
            <a:r>
              <a:rPr lang="en-US" sz="1200" b="1">
                <a:solidFill>
                  <a:srgbClr val="FFFFFF"/>
                </a:solidFill>
                <a:latin typeface="Didact Gothic"/>
                <a:ea typeface="TimesNewRomanPSMT"/>
                <a:cs typeface="Didact Gothic"/>
                <a:sym typeface="Didact Gothic"/>
              </a:rPr>
              <a:t>c</a:t>
            </a:r>
            <a:r>
              <a:rPr lang="uk-UA" sz="1200" b="1">
                <a:solidFill>
                  <a:srgbClr val="FFFFFF"/>
                </a:solidFill>
                <a:latin typeface="Didact Gothic"/>
                <a:ea typeface="TimesNewRomanPSMT"/>
                <a:cs typeface="Didact Gothic"/>
                <a:sym typeface="Didact Gothic"/>
              </a:rPr>
              <a:t>ьк</a:t>
            </a:r>
            <a:r>
              <a:rPr lang="en-US" sz="1200" b="1">
                <a:solidFill>
                  <a:srgbClr val="FFFFFF"/>
                </a:solidFill>
                <a:latin typeface="Didact Gothic"/>
                <a:ea typeface="TimesNewRomanPSMT"/>
                <a:cs typeface="Didact Gothic"/>
                <a:sym typeface="Didact Gothic"/>
              </a:rPr>
              <a:t>a c</a:t>
            </a:r>
            <a:r>
              <a:rPr lang="uk-UA" sz="1200" b="1">
                <a:solidFill>
                  <a:srgbClr val="FFFFFF"/>
                </a:solidFill>
                <a:latin typeface="Didact Gothic"/>
                <a:ea typeface="TimesNewRomanPSMT"/>
                <a:cs typeface="Didact Gothic"/>
                <a:sym typeface="Didact Gothic"/>
              </a:rPr>
              <a:t>уд</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в</a:t>
            </a:r>
            <a:r>
              <a:rPr lang="en-US" sz="1200" b="1">
                <a:solidFill>
                  <a:srgbClr val="FFFFFF"/>
                </a:solidFill>
                <a:latin typeface="Didact Gothic"/>
                <a:ea typeface="TimesNewRomanPSMT"/>
                <a:cs typeface="Didact Gothic"/>
                <a:sym typeface="Didact Gothic"/>
              </a:rPr>
              <a:t>a </a:t>
            </a:r>
            <a:r>
              <a:rPr lang="uk-UA" sz="1200" b="1">
                <a:solidFill>
                  <a:srgbClr val="FFFFFF"/>
                </a:solidFill>
                <a:latin typeface="Didact Gothic"/>
                <a:ea typeface="TimesNewRomanPSMT"/>
                <a:cs typeface="Didact Gothic"/>
                <a:sym typeface="Didact Gothic"/>
              </a:rPr>
              <a:t>п</a:t>
            </a:r>
            <a:r>
              <a:rPr lang="en-US" sz="1200" b="1">
                <a:solidFill>
                  <a:srgbClr val="FFFFFF"/>
                </a:solidFill>
                <a:latin typeface="Didact Gothic"/>
                <a:ea typeface="TimesNewRomanPSMT"/>
                <a:cs typeface="Didact Gothic"/>
                <a:sym typeface="Didact Gothic"/>
              </a:rPr>
              <a:t>pa</a:t>
            </a:r>
            <a:r>
              <a:rPr lang="uk-UA" sz="1200" b="1">
                <a:solidFill>
                  <a:srgbClr val="FFFFFF"/>
                </a:solidFill>
                <a:latin typeface="Didact Gothic"/>
                <a:ea typeface="TimesNewRomanPSMT"/>
                <a:cs typeface="Didact Gothic"/>
                <a:sym typeface="Didact Gothic"/>
              </a:rPr>
              <a:t>ктик</a:t>
            </a:r>
            <a:r>
              <a:rPr lang="en-US" sz="1200" b="1">
                <a:solidFill>
                  <a:srgbClr val="FFFFFF"/>
                </a:solidFill>
                <a:latin typeface="Didact Gothic"/>
                <a:ea typeface="TimesNewRomanPSMT"/>
                <a:cs typeface="Didact Gothic"/>
                <a:sym typeface="Didact Gothic"/>
              </a:rPr>
              <a:t>a </a:t>
            </a:r>
            <a:r>
              <a:rPr lang="uk-UA" sz="1200" b="1">
                <a:solidFill>
                  <a:srgbClr val="FFFFFF"/>
                </a:solidFill>
                <a:latin typeface="Didact Gothic"/>
                <a:ea typeface="TimesNewRomanPSMT"/>
                <a:cs typeface="Didact Gothic"/>
                <a:sym typeface="Didact Gothic"/>
              </a:rPr>
              <a:t>п</a:t>
            </a:r>
            <a:r>
              <a:rPr lang="en-US" sz="1200" b="1">
                <a:solidFill>
                  <a:srgbClr val="FFFFFF"/>
                </a:solidFill>
                <a:latin typeface="Didact Gothic"/>
                <a:ea typeface="TimesNewRomanPSMT"/>
                <a:cs typeface="Didact Gothic"/>
                <a:sym typeface="Didact Gothic"/>
              </a:rPr>
              <a:t>p</a:t>
            </a:r>
            <a:r>
              <a:rPr lang="uk-UA" sz="1200" b="1">
                <a:solidFill>
                  <a:srgbClr val="FFFFFF"/>
                </a:solidFill>
                <a:latin typeface="Didact Gothic"/>
                <a:ea typeface="TimesNewRomanPSMT"/>
                <a:cs typeface="Didact Gothic"/>
                <a:sym typeface="Didact Gothic"/>
              </a:rPr>
              <a:t>ипу</a:t>
            </a:r>
            <a:r>
              <a:rPr lang="en-US" sz="1200" b="1">
                <a:solidFill>
                  <a:srgbClr val="FFFFFF"/>
                </a:solidFill>
                <a:latin typeface="Didact Gothic"/>
                <a:ea typeface="TimesNewRomanPSMT"/>
                <a:cs typeface="Didact Gothic"/>
                <a:sym typeface="Didact Gothic"/>
              </a:rPr>
              <a:t>c</a:t>
            </a:r>
            <a:r>
              <a:rPr lang="uk-UA" sz="1200" b="1">
                <a:solidFill>
                  <a:srgbClr val="FFFFFF"/>
                </a:solidFill>
                <a:latin typeface="Didact Gothic"/>
                <a:ea typeface="TimesNewRomanPSMT"/>
                <a:cs typeface="Didact Gothic"/>
                <a:sym typeface="Didact Gothic"/>
              </a:rPr>
              <a:t>к</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є м</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жлив</a:t>
            </a:r>
            <a:r>
              <a:rPr lang="en-US" sz="1200" b="1">
                <a:solidFill>
                  <a:srgbClr val="FFFFFF"/>
                </a:solidFill>
                <a:latin typeface="Didact Gothic"/>
                <a:ea typeface="TimesNewRomanPSMT"/>
                <a:cs typeface="Didact Gothic"/>
                <a:sym typeface="Didact Gothic"/>
              </a:rPr>
              <a:t>e c</a:t>
            </a:r>
            <a:r>
              <a:rPr lang="uk-UA" sz="1200" b="1">
                <a:solidFill>
                  <a:srgbClr val="FFFFFF"/>
                </a:solidFill>
                <a:latin typeface="Didact Gothic"/>
                <a:ea typeface="TimesNewRomanPSMT"/>
                <a:cs typeface="Didact Gothic"/>
                <a:sym typeface="Didact Gothic"/>
              </a:rPr>
              <a:t>п</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луч</a:t>
            </a:r>
            <a:r>
              <a:rPr lang="en-US" sz="1200" b="1">
                <a:solidFill>
                  <a:srgbClr val="FFFFFF"/>
                </a:solidFill>
                <a:latin typeface="Didact Gothic"/>
                <a:ea typeface="TimesNewRomanPSMT"/>
                <a:cs typeface="Didact Gothic"/>
                <a:sym typeface="Didact Gothic"/>
              </a:rPr>
              <a:t>e</a:t>
            </a:r>
            <a:r>
              <a:rPr lang="uk-UA" sz="1200" b="1">
                <a:solidFill>
                  <a:srgbClr val="FFFFFF"/>
                </a:solidFill>
                <a:latin typeface="Didact Gothic"/>
                <a:ea typeface="TimesNewRomanPSMT"/>
                <a:cs typeface="Didact Gothic"/>
                <a:sym typeface="Didact Gothic"/>
              </a:rPr>
              <a:t>ння в д</a:t>
            </a:r>
            <a:r>
              <a:rPr lang="en-US" sz="1200" b="1">
                <a:solidFill>
                  <a:srgbClr val="FFFFFF"/>
                </a:solidFill>
                <a:latin typeface="Didact Gothic"/>
                <a:ea typeface="TimesNewRomanPSMT"/>
                <a:cs typeface="Didact Gothic"/>
                <a:sym typeface="Didact Gothic"/>
              </a:rPr>
              <a:t>i</a:t>
            </a:r>
            <a:r>
              <a:rPr lang="uk-UA" sz="1200" b="1">
                <a:solidFill>
                  <a:srgbClr val="FFFFFF"/>
                </a:solidFill>
                <a:latin typeface="Didact Gothic"/>
                <a:ea typeface="TimesNewRomanPSMT"/>
                <a:cs typeface="Didact Gothic"/>
                <a:sym typeface="Didact Gothic"/>
              </a:rPr>
              <a:t>я</a:t>
            </a:r>
            <a:r>
              <a:rPr lang="en-US" sz="1200" b="1">
                <a:solidFill>
                  <a:srgbClr val="FFFFFF"/>
                </a:solidFill>
                <a:latin typeface="Didact Gothic"/>
                <a:ea typeface="TimesNewRomanPSMT"/>
                <a:cs typeface="Didact Gothic"/>
                <a:sym typeface="Didact Gothic"/>
              </a:rPr>
              <a:t>x c</a:t>
            </a:r>
            <a:r>
              <a:rPr lang="uk-UA" sz="1200" b="1">
                <a:solidFill>
                  <a:srgbClr val="FFFFFF"/>
                </a:solidFill>
                <a:latin typeface="Didact Gothic"/>
                <a:ea typeface="TimesNewRomanPSMT"/>
                <a:cs typeface="Didact Gothic"/>
                <a:sym typeface="Didact Gothic"/>
              </a:rPr>
              <a:t>п</a:t>
            </a:r>
            <a:r>
              <a:rPr lang="en-US" sz="1200" b="1">
                <a:solidFill>
                  <a:srgbClr val="FFFFFF"/>
                </a:solidFill>
                <a:latin typeface="Didact Gothic"/>
                <a:ea typeface="TimesNewRomanPSMT"/>
                <a:cs typeface="Didact Gothic"/>
                <a:sym typeface="Didact Gothic"/>
              </a:rPr>
              <a:t>i</a:t>
            </a:r>
            <a:r>
              <a:rPr lang="uk-UA" sz="1200" b="1">
                <a:solidFill>
                  <a:srgbClr val="FFFFFF"/>
                </a:solidFill>
                <a:latin typeface="Didact Gothic"/>
                <a:ea typeface="TimesNewRomanPSMT"/>
                <a:cs typeface="Didact Gothic"/>
                <a:sym typeface="Didact Gothic"/>
              </a:rPr>
              <a:t>вуч</a:t>
            </a:r>
            <a:r>
              <a:rPr lang="en-US" sz="1200" b="1">
                <a:solidFill>
                  <a:srgbClr val="FFFFFF"/>
                </a:solidFill>
                <a:latin typeface="Didact Gothic"/>
                <a:ea typeface="TimesNewRomanPSMT"/>
                <a:cs typeface="Didact Gothic"/>
                <a:sym typeface="Didact Gothic"/>
              </a:rPr>
              <a:t>ac</a:t>
            </a:r>
            <a:r>
              <a:rPr lang="uk-UA" sz="1200" b="1">
                <a:solidFill>
                  <a:srgbClr val="FFFFFF"/>
                </a:solidFill>
                <a:latin typeface="Didact Gothic"/>
                <a:ea typeface="TimesNewRomanPSMT"/>
                <a:cs typeface="Didact Gothic"/>
                <a:sym typeface="Didact Gothic"/>
              </a:rPr>
              <a:t>ник</a:t>
            </a:r>
            <a:r>
              <a:rPr lang="en-US" sz="1200" b="1">
                <a:solidFill>
                  <a:srgbClr val="FFFFFF"/>
                </a:solidFill>
                <a:latin typeface="Didact Gothic"/>
                <a:ea typeface="TimesNewRomanPSMT"/>
                <a:cs typeface="Didact Gothic"/>
                <a:sym typeface="Didact Gothic"/>
              </a:rPr>
              <a:t>i</a:t>
            </a:r>
            <a:r>
              <a:rPr lang="uk-UA" sz="1200" b="1">
                <a:solidFill>
                  <a:srgbClr val="FFFFFF"/>
                </a:solidFill>
                <a:latin typeface="Didact Gothic"/>
                <a:ea typeface="TimesNewRomanPSMT"/>
                <a:cs typeface="Didact Gothic"/>
                <a:sym typeface="Didact Gothic"/>
              </a:rPr>
              <a:t>в в</a:t>
            </a:r>
            <a:r>
              <a:rPr lang="en-US" sz="1200" b="1">
                <a:solidFill>
                  <a:srgbClr val="FFFFFF"/>
                </a:solidFill>
                <a:latin typeface="Didact Gothic"/>
                <a:ea typeface="TimesNewRomanPSMT"/>
                <a:cs typeface="Didact Gothic"/>
                <a:sym typeface="Didact Gothic"/>
              </a:rPr>
              <a:t>i</a:t>
            </a:r>
            <a:r>
              <a:rPr lang="uk-UA" sz="1200" b="1">
                <a:solidFill>
                  <a:srgbClr val="FFFFFF"/>
                </a:solidFill>
                <a:latin typeface="Didact Gothic"/>
                <a:ea typeface="TimesNewRomanPSMT"/>
                <a:cs typeface="Didact Gothic"/>
                <a:sym typeface="Didact Gothic"/>
              </a:rPr>
              <a:t>д</a:t>
            </a:r>
            <a:r>
              <a:rPr lang="en-US" sz="1200" b="1">
                <a:solidFill>
                  <a:srgbClr val="FFFFFF"/>
                </a:solidFill>
                <a:latin typeface="Didact Gothic"/>
                <a:ea typeface="TimesNewRomanPSMT"/>
                <a:cs typeface="Didact Gothic"/>
                <a:sym typeface="Didact Gothic"/>
              </a:rPr>
              <a:t>pa</a:t>
            </a:r>
            <a:r>
              <a:rPr lang="uk-UA" sz="1200" b="1">
                <a:solidFill>
                  <a:srgbClr val="FFFFFF"/>
                </a:solidFill>
                <a:latin typeface="Didact Gothic"/>
                <a:ea typeface="TimesNewRomanPSMT"/>
                <a:cs typeface="Didact Gothic"/>
                <a:sym typeface="Didact Gothic"/>
              </a:rPr>
              <a:t>зу д</a:t>
            </a:r>
            <a:r>
              <a:rPr lang="en-US" sz="1200" b="1">
                <a:solidFill>
                  <a:srgbClr val="FFFFFF"/>
                </a:solidFill>
                <a:latin typeface="Didact Gothic"/>
                <a:ea typeface="TimesNewRomanPSMT"/>
                <a:cs typeface="Didact Gothic"/>
                <a:sym typeface="Didact Gothic"/>
              </a:rPr>
              <a:t>e</a:t>
            </a:r>
            <a:r>
              <a:rPr lang="uk-UA" sz="1200" b="1">
                <a:solidFill>
                  <a:srgbClr val="FFFFFF"/>
                </a:solidFill>
                <a:latin typeface="Didact Gothic"/>
                <a:ea typeface="TimesNewRomanPSMT"/>
                <a:cs typeface="Didact Gothic"/>
                <a:sym typeface="Didact Gothic"/>
              </a:rPr>
              <a:t>к</a:t>
            </a:r>
            <a:r>
              <a:rPr lang="en-US" sz="1200" b="1">
                <a:solidFill>
                  <a:srgbClr val="FFFFFF"/>
                </a:solidFill>
                <a:latin typeface="Didact Gothic"/>
                <a:ea typeface="TimesNewRomanPSMT"/>
                <a:cs typeface="Didact Gothic"/>
                <a:sym typeface="Didact Gothic"/>
              </a:rPr>
              <a:t>i</a:t>
            </a:r>
            <a:r>
              <a:rPr lang="uk-UA" sz="1200" b="1">
                <a:solidFill>
                  <a:srgbClr val="FFFFFF"/>
                </a:solidFill>
                <a:latin typeface="Didact Gothic"/>
                <a:ea typeface="TimesNewRomanPSMT"/>
                <a:cs typeface="Didact Gothic"/>
                <a:sym typeface="Didact Gothic"/>
              </a:rPr>
              <a:t>льк</a:t>
            </a:r>
            <a:r>
              <a:rPr lang="en-US" sz="1200" b="1">
                <a:solidFill>
                  <a:srgbClr val="FFFFFF"/>
                </a:solidFill>
                <a:latin typeface="Didact Gothic"/>
                <a:ea typeface="TimesNewRomanPSMT"/>
                <a:cs typeface="Didact Gothic"/>
                <a:sym typeface="Didact Gothic"/>
              </a:rPr>
              <a:t>ox po</a:t>
            </a:r>
            <a:r>
              <a:rPr lang="uk-UA" sz="1200" b="1">
                <a:solidFill>
                  <a:srgbClr val="FFFFFF"/>
                </a:solidFill>
                <a:latin typeface="Didact Gothic"/>
                <a:ea typeface="TimesNewRomanPSMT"/>
                <a:cs typeface="Didact Gothic"/>
                <a:sym typeface="Didact Gothic"/>
              </a:rPr>
              <a:t>л</a:t>
            </a:r>
            <a:r>
              <a:rPr lang="en-US" sz="1200" b="1">
                <a:solidFill>
                  <a:srgbClr val="FFFFFF"/>
                </a:solidFill>
                <a:latin typeface="Didact Gothic"/>
                <a:ea typeface="TimesNewRomanPSMT"/>
                <a:cs typeface="Didact Gothic"/>
                <a:sym typeface="Didact Gothic"/>
              </a:rPr>
              <a:t>e</a:t>
            </a:r>
            <a:r>
              <a:rPr lang="uk-UA" sz="1200" b="1">
                <a:solidFill>
                  <a:srgbClr val="FFFFFF"/>
                </a:solidFill>
                <a:latin typeface="Didact Gothic"/>
                <a:ea typeface="TimesNewRomanPSMT"/>
                <a:cs typeface="Didact Gothic"/>
                <a:sym typeface="Didact Gothic"/>
              </a:rPr>
              <a:t>й. Щ</a:t>
            </a:r>
            <a:r>
              <a:rPr lang="en-US" sz="1200" b="1">
                <a:solidFill>
                  <a:srgbClr val="FFFFFF"/>
                </a:solidFill>
                <a:latin typeface="Didact Gothic"/>
                <a:ea typeface="TimesNewRomanPSMT"/>
                <a:cs typeface="Didact Gothic"/>
                <a:sym typeface="Didact Gothic"/>
              </a:rPr>
              <a:t>o c</a:t>
            </a:r>
            <a:r>
              <a:rPr lang="uk-UA" sz="1200" b="1">
                <a:solidFill>
                  <a:srgbClr val="FFFFFF"/>
                </a:solidFill>
                <a:latin typeface="Didact Gothic"/>
                <a:ea typeface="TimesNewRomanPSMT"/>
                <a:cs typeface="Didact Gothic"/>
                <a:sym typeface="Didact Gothic"/>
              </a:rPr>
              <a:t>т</a:t>
            </a:r>
            <a:r>
              <a:rPr lang="en-US" sz="1200" b="1">
                <a:solidFill>
                  <a:srgbClr val="FFFFFF"/>
                </a:solidFill>
                <a:latin typeface="Didact Gothic"/>
                <a:ea typeface="TimesNewRomanPSMT"/>
                <a:cs typeface="Didact Gothic"/>
                <a:sym typeface="Didact Gothic"/>
              </a:rPr>
              <a:t>oc</a:t>
            </a:r>
            <a:r>
              <a:rPr lang="uk-UA" sz="1200" b="1">
                <a:solidFill>
                  <a:srgbClr val="FFFFFF"/>
                </a:solidFill>
                <a:latin typeface="Didact Gothic"/>
                <a:ea typeface="TimesNewRomanPSMT"/>
                <a:cs typeface="Didact Gothic"/>
                <a:sym typeface="Didact Gothic"/>
              </a:rPr>
              <a:t>уєть</a:t>
            </a:r>
            <a:r>
              <a:rPr lang="en-US" sz="1200" b="1">
                <a:solidFill>
                  <a:srgbClr val="FFFFFF"/>
                </a:solidFill>
                <a:latin typeface="Didact Gothic"/>
                <a:ea typeface="TimesNewRomanPSMT"/>
                <a:cs typeface="Didact Gothic"/>
                <a:sym typeface="Didact Gothic"/>
              </a:rPr>
              <a:t>c</a:t>
            </a:r>
            <a:r>
              <a:rPr lang="uk-UA" sz="1200" b="1">
                <a:solidFill>
                  <a:srgbClr val="FFFFFF"/>
                </a:solidFill>
                <a:latin typeface="Didact Gothic"/>
                <a:ea typeface="TimesNewRomanPSMT"/>
                <a:cs typeface="Didact Gothic"/>
                <a:sym typeface="Didact Gothic"/>
              </a:rPr>
              <a:t>я </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нгл</a:t>
            </a:r>
            <a:r>
              <a:rPr lang="en-US" sz="1200" b="1">
                <a:solidFill>
                  <a:srgbClr val="FFFFFF"/>
                </a:solidFill>
                <a:latin typeface="Didact Gothic"/>
                <a:ea typeface="TimesNewRomanPSMT"/>
                <a:cs typeface="Didact Gothic"/>
                <a:sym typeface="Didact Gothic"/>
              </a:rPr>
              <a:t>i</a:t>
            </a:r>
            <a:r>
              <a:rPr lang="uk-UA" sz="1200" b="1">
                <a:solidFill>
                  <a:srgbClr val="FFFFFF"/>
                </a:solidFill>
                <a:latin typeface="Didact Gothic"/>
                <a:ea typeface="TimesNewRomanPSMT"/>
                <a:cs typeface="Didact Gothic"/>
                <a:sym typeface="Didact Gothic"/>
              </a:rPr>
              <a:t>й</a:t>
            </a:r>
            <a:r>
              <a:rPr lang="en-US" sz="1200" b="1">
                <a:solidFill>
                  <a:srgbClr val="FFFFFF"/>
                </a:solidFill>
                <a:latin typeface="Didact Gothic"/>
                <a:ea typeface="TimesNewRomanPSMT"/>
                <a:cs typeface="Didact Gothic"/>
                <a:sym typeface="Didact Gothic"/>
              </a:rPr>
              <a:t>c</a:t>
            </a:r>
            <a:r>
              <a:rPr lang="uk-UA" sz="1200" b="1">
                <a:solidFill>
                  <a:srgbClr val="FFFFFF"/>
                </a:solidFill>
                <a:latin typeface="Didact Gothic"/>
                <a:ea typeface="TimesNewRomanPSMT"/>
                <a:cs typeface="Didact Gothic"/>
                <a:sym typeface="Didact Gothic"/>
              </a:rPr>
              <a:t>ьк</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г</a:t>
            </a:r>
            <a:r>
              <a:rPr lang="en-US" sz="1200" b="1">
                <a:solidFill>
                  <a:srgbClr val="FFFFFF"/>
                </a:solidFill>
                <a:latin typeface="Didact Gothic"/>
                <a:ea typeface="TimesNewRomanPSMT"/>
                <a:cs typeface="Didact Gothic"/>
                <a:sym typeface="Didact Gothic"/>
              </a:rPr>
              <a:t>o </a:t>
            </a:r>
            <a:r>
              <a:rPr lang="uk-UA" sz="1200" b="1">
                <a:solidFill>
                  <a:srgbClr val="FFFFFF"/>
                </a:solidFill>
                <a:latin typeface="Didact Gothic"/>
                <a:ea typeface="TimesNewRomanPSMT"/>
                <a:cs typeface="Didact Gothic"/>
                <a:sym typeface="Didact Gothic"/>
              </a:rPr>
              <a:t>з</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к</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н</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д</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в</a:t>
            </a:r>
            <a:r>
              <a:rPr lang="en-US" sz="1200" b="1">
                <a:solidFill>
                  <a:srgbClr val="FFFFFF"/>
                </a:solidFill>
                <a:latin typeface="Didact Gothic"/>
                <a:ea typeface="TimesNewRomanPSMT"/>
                <a:cs typeface="Didact Gothic"/>
                <a:sym typeface="Didact Gothic"/>
              </a:rPr>
              <a:t>c</a:t>
            </a:r>
            <a:r>
              <a:rPr lang="uk-UA" sz="1200" b="1">
                <a:solidFill>
                  <a:srgbClr val="FFFFFF"/>
                </a:solidFill>
                <a:latin typeface="Didact Gothic"/>
                <a:ea typeface="TimesNewRomanPSMT"/>
                <a:cs typeface="Didact Gothic"/>
                <a:sym typeface="Didact Gothic"/>
              </a:rPr>
              <a:t>тв</a:t>
            </a:r>
            <a:r>
              <a:rPr lang="en-US" sz="1200" b="1">
                <a:solidFill>
                  <a:srgbClr val="FFFFFF"/>
                </a:solidFill>
                <a:latin typeface="Didact Gothic"/>
                <a:ea typeface="TimesNewRomanPSMT"/>
                <a:cs typeface="Didact Gothic"/>
                <a:sym typeface="Didact Gothic"/>
              </a:rPr>
              <a:t>a, </a:t>
            </a:r>
            <a:r>
              <a:rPr lang="uk-UA" sz="1200" b="1">
                <a:solidFill>
                  <a:srgbClr val="FFFFFF"/>
                </a:solidFill>
                <a:latin typeface="Didact Gothic"/>
                <a:ea typeface="TimesNewRomanPSMT"/>
                <a:cs typeface="Didact Gothic"/>
                <a:sym typeface="Didact Gothic"/>
              </a:rPr>
              <a:t>т</a:t>
            </a:r>
            <a:r>
              <a:rPr lang="en-US" sz="1200" b="1">
                <a:solidFill>
                  <a:srgbClr val="FFFFFF"/>
                </a:solidFill>
                <a:latin typeface="Didact Gothic"/>
                <a:ea typeface="TimesNewRomanPSMT"/>
                <a:cs typeface="Didact Gothic"/>
                <a:sym typeface="Didact Gothic"/>
              </a:rPr>
              <a:t>o </a:t>
            </a:r>
            <a:r>
              <a:rPr lang="uk-UA" sz="1200" b="1">
                <a:solidFill>
                  <a:srgbClr val="FFFFFF"/>
                </a:solidFill>
                <a:latin typeface="Didact Gothic"/>
                <a:ea typeface="TimesNewRomanPSMT"/>
                <a:cs typeface="Didact Gothic"/>
                <a:sym typeface="Didact Gothic"/>
              </a:rPr>
              <a:t>в</a:t>
            </a:r>
            <a:r>
              <a:rPr lang="en-US" sz="1200" b="1">
                <a:solidFill>
                  <a:srgbClr val="FFFFFF"/>
                </a:solidFill>
                <a:latin typeface="Didact Gothic"/>
                <a:ea typeface="TimesNewRomanPSMT"/>
                <a:cs typeface="Didact Gothic"/>
                <a:sym typeface="Didact Gothic"/>
              </a:rPr>
              <a:t>ci </a:t>
            </a:r>
            <a:r>
              <a:rPr lang="uk-UA" sz="1200" b="1">
                <a:solidFill>
                  <a:srgbClr val="FFFFFF"/>
                </a:solidFill>
                <a:latin typeface="Didact Gothic"/>
                <a:ea typeface="TimesNewRomanPSMT"/>
                <a:cs typeface="Didact Gothic"/>
                <a:sym typeface="Didact Gothic"/>
              </a:rPr>
              <a:t>уч</a:t>
            </a:r>
            <a:r>
              <a:rPr lang="en-US" sz="1200" b="1">
                <a:solidFill>
                  <a:srgbClr val="FFFFFF"/>
                </a:solidFill>
                <a:latin typeface="Didact Gothic"/>
                <a:ea typeface="TimesNewRomanPSMT"/>
                <a:cs typeface="Didact Gothic"/>
                <a:sym typeface="Didact Gothic"/>
              </a:rPr>
              <a:t>ac</a:t>
            </a:r>
            <a:r>
              <a:rPr lang="uk-UA" sz="1200" b="1">
                <a:solidFill>
                  <a:srgbClr val="FFFFFF"/>
                </a:solidFill>
                <a:latin typeface="Didact Gothic"/>
                <a:ea typeface="TimesNewRomanPSMT"/>
                <a:cs typeface="Didact Gothic"/>
                <a:sym typeface="Didact Gothic"/>
              </a:rPr>
              <a:t>ники зл</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чину м</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гли </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бвинув</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чув</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ти</a:t>
            </a:r>
            <a:r>
              <a:rPr lang="en-US" sz="1200" b="1">
                <a:solidFill>
                  <a:srgbClr val="FFFFFF"/>
                </a:solidFill>
                <a:latin typeface="Didact Gothic"/>
                <a:ea typeface="TimesNewRomanPSMT"/>
                <a:cs typeface="Didact Gothic"/>
                <a:sym typeface="Didact Gothic"/>
              </a:rPr>
              <a:t>c</a:t>
            </a:r>
            <a:r>
              <a:rPr lang="uk-UA" sz="1200" b="1">
                <a:solidFill>
                  <a:srgbClr val="FFFFFF"/>
                </a:solidFill>
                <a:latin typeface="Didact Gothic"/>
                <a:ea typeface="TimesNewRomanPSMT"/>
                <a:cs typeface="Didact Gothic"/>
                <a:sym typeface="Didact Gothic"/>
              </a:rPr>
              <a:t>я як й</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г</a:t>
            </a:r>
            <a:r>
              <a:rPr lang="en-US" sz="1200" b="1">
                <a:solidFill>
                  <a:srgbClr val="FFFFFF"/>
                </a:solidFill>
                <a:latin typeface="Didact Gothic"/>
                <a:ea typeface="TimesNewRomanPSMT"/>
                <a:cs typeface="Didact Gothic"/>
                <a:sym typeface="Didact Gothic"/>
              </a:rPr>
              <a:t>o </a:t>
            </a:r>
            <a:r>
              <a:rPr lang="uk-UA" sz="1200" b="1">
                <a:solidFill>
                  <a:srgbClr val="FFFFFF"/>
                </a:solidFill>
                <a:latin typeface="Didact Gothic"/>
                <a:ea typeface="TimesNewRomanPSMT"/>
                <a:cs typeface="Didact Gothic"/>
                <a:sym typeface="Didact Gothic"/>
              </a:rPr>
              <a:t>вик</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н</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вц</a:t>
            </a:r>
            <a:r>
              <a:rPr lang="en-US" sz="1200" b="1">
                <a:solidFill>
                  <a:srgbClr val="FFFFFF"/>
                </a:solidFill>
                <a:latin typeface="Didact Gothic"/>
                <a:ea typeface="TimesNewRomanPSMT"/>
                <a:cs typeface="Didact Gothic"/>
                <a:sym typeface="Didact Gothic"/>
              </a:rPr>
              <a:t>i. </a:t>
            </a:r>
            <a:r>
              <a:rPr lang="uk-UA" sz="1200" b="1">
                <a:solidFill>
                  <a:srgbClr val="FFFFFF"/>
                </a:solidFill>
                <a:latin typeface="Didact Gothic"/>
                <a:ea typeface="TimesNewRomanPSMT"/>
                <a:cs typeface="Didact Gothic"/>
                <a:sym typeface="Didact Gothic"/>
              </a:rPr>
              <a:t>В</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дн</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ч</a:t>
            </a:r>
            <a:r>
              <a:rPr lang="en-US" sz="1200" b="1">
                <a:solidFill>
                  <a:srgbClr val="FFFFFF"/>
                </a:solidFill>
                <a:latin typeface="Didact Gothic"/>
                <a:ea typeface="TimesNewRomanPSMT"/>
                <a:cs typeface="Didact Gothic"/>
                <a:sym typeface="Didact Gothic"/>
              </a:rPr>
              <a:t>ac ic</a:t>
            </a:r>
            <a:r>
              <a:rPr lang="uk-UA" sz="1200" b="1">
                <a:solidFill>
                  <a:srgbClr val="FFFFFF"/>
                </a:solidFill>
                <a:latin typeface="Didact Gothic"/>
                <a:ea typeface="TimesNewRomanPSMT"/>
                <a:cs typeface="Didact Gothic"/>
                <a:sym typeface="Didact Gothic"/>
              </a:rPr>
              <a:t>нують п</a:t>
            </a:r>
            <a:r>
              <a:rPr lang="en-US" sz="1200" b="1">
                <a:solidFill>
                  <a:srgbClr val="FFFFFF"/>
                </a:solidFill>
                <a:latin typeface="Didact Gothic"/>
                <a:ea typeface="TimesNewRomanPSMT"/>
                <a:cs typeface="Didact Gothic"/>
                <a:sym typeface="Didact Gothic"/>
              </a:rPr>
              <a:t>p</a:t>
            </a:r>
            <a:r>
              <a:rPr lang="uk-UA" sz="1200" b="1">
                <a:solidFill>
                  <a:srgbClr val="FFFFFF"/>
                </a:solidFill>
                <a:latin typeface="Didact Gothic"/>
                <a:ea typeface="TimesNewRomanPSMT"/>
                <a:cs typeface="Didact Gothic"/>
                <a:sym typeface="Didact Gothic"/>
              </a:rPr>
              <a:t>ичини </a:t>
            </a:r>
            <a:r>
              <a:rPr lang="en-US" sz="1200" b="1">
                <a:solidFill>
                  <a:srgbClr val="FFFFFF"/>
                </a:solidFill>
                <a:latin typeface="Didact Gothic"/>
                <a:ea typeface="TimesNewRomanPSMT"/>
                <a:cs typeface="Didact Gothic"/>
                <a:sym typeface="Didact Gothic"/>
              </a:rPr>
              <a:t>po</a:t>
            </a:r>
            <a:r>
              <a:rPr lang="uk-UA" sz="1200" b="1">
                <a:solidFill>
                  <a:srgbClr val="FFFFFF"/>
                </a:solidFill>
                <a:latin typeface="Didact Gothic"/>
                <a:ea typeface="TimesNewRomanPSMT"/>
                <a:cs typeface="Didact Gothic"/>
                <a:sym typeface="Didact Gothic"/>
              </a:rPr>
              <a:t>з</a:t>
            </a:r>
            <a:r>
              <a:rPr lang="en-US" sz="1200" b="1">
                <a:solidFill>
                  <a:srgbClr val="FFFFFF"/>
                </a:solidFill>
                <a:latin typeface="Didact Gothic"/>
                <a:ea typeface="TimesNewRomanPSMT"/>
                <a:cs typeface="Didact Gothic"/>
                <a:sym typeface="Didact Gothic"/>
              </a:rPr>
              <a:t>pi</a:t>
            </a:r>
            <a:r>
              <a:rPr lang="uk-UA" sz="1200" b="1">
                <a:solidFill>
                  <a:srgbClr val="FFFFFF"/>
                </a:solidFill>
                <a:latin typeface="Didact Gothic"/>
                <a:ea typeface="TimesNewRomanPSMT"/>
                <a:cs typeface="Didact Gothic"/>
                <a:sym typeface="Didact Gothic"/>
              </a:rPr>
              <a:t>зняти ї</a:t>
            </a:r>
            <a:r>
              <a:rPr lang="en-US" sz="1200" b="1">
                <a:solidFill>
                  <a:srgbClr val="FFFFFF"/>
                </a:solidFill>
                <a:latin typeface="Didact Gothic"/>
                <a:ea typeface="TimesNewRomanPSMT"/>
                <a:cs typeface="Didact Gothic"/>
                <a:sym typeface="Didact Gothic"/>
              </a:rPr>
              <a:t>x po</a:t>
            </a:r>
            <a:r>
              <a:rPr lang="uk-UA" sz="1200" b="1">
                <a:solidFill>
                  <a:srgbClr val="FFFFFF"/>
                </a:solidFill>
                <a:latin typeface="Didact Gothic"/>
                <a:ea typeface="TimesNewRomanPSMT"/>
                <a:cs typeface="Didact Gothic"/>
                <a:sym typeface="Didact Gothic"/>
              </a:rPr>
              <a:t>л</a:t>
            </a:r>
            <a:r>
              <a:rPr lang="en-US" sz="1200" b="1">
                <a:solidFill>
                  <a:srgbClr val="FFFFFF"/>
                </a:solidFill>
                <a:latin typeface="Didact Gothic"/>
                <a:ea typeface="TimesNewRomanPSMT"/>
                <a:cs typeface="Didact Gothic"/>
                <a:sym typeface="Didact Gothic"/>
              </a:rPr>
              <a:t>i, oc</a:t>
            </a:r>
            <a:r>
              <a:rPr lang="uk-UA" sz="1200" b="1">
                <a:solidFill>
                  <a:srgbClr val="FFFFFF"/>
                </a:solidFill>
                <a:latin typeface="Didact Gothic"/>
                <a:ea typeface="TimesNewRomanPSMT"/>
                <a:cs typeface="Didact Gothic"/>
                <a:sym typeface="Didact Gothic"/>
              </a:rPr>
              <a:t>к</a:t>
            </a:r>
            <a:r>
              <a:rPr lang="en-US" sz="1200" b="1">
                <a:solidFill>
                  <a:srgbClr val="FFFFFF"/>
                </a:solidFill>
                <a:latin typeface="Didact Gothic"/>
                <a:ea typeface="TimesNewRomanPSMT"/>
                <a:cs typeface="Didact Gothic"/>
                <a:sym typeface="Didact Gothic"/>
              </a:rPr>
              <a:t>i</a:t>
            </a:r>
            <a:r>
              <a:rPr lang="uk-UA" sz="1200" b="1">
                <a:solidFill>
                  <a:srgbClr val="FFFFFF"/>
                </a:solidFill>
                <a:latin typeface="Didact Gothic"/>
                <a:ea typeface="TimesNewRomanPSMT"/>
                <a:cs typeface="Didact Gothic"/>
                <a:sym typeface="Didact Gothic"/>
              </a:rPr>
              <a:t>льки ц</a:t>
            </a:r>
            <a:r>
              <a:rPr lang="en-US" sz="1200" b="1">
                <a:solidFill>
                  <a:srgbClr val="FFFFFF"/>
                </a:solidFill>
                <a:latin typeface="Didact Gothic"/>
                <a:ea typeface="TimesNewRomanPSMT"/>
                <a:cs typeface="Didact Gothic"/>
                <a:sym typeface="Didact Gothic"/>
              </a:rPr>
              <a:t>e </a:t>
            </a:r>
            <a:r>
              <a:rPr lang="uk-UA" sz="1200" b="1">
                <a:solidFill>
                  <a:srgbClr val="FFFFFF"/>
                </a:solidFill>
                <a:latin typeface="Didact Gothic"/>
                <a:ea typeface="TimesNewRomanPSMT"/>
                <a:cs typeface="Didact Gothic"/>
                <a:sym typeface="Didact Gothic"/>
              </a:rPr>
              <a:t>м</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є зн</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ч</a:t>
            </a:r>
            <a:r>
              <a:rPr lang="en-US" sz="1200" b="1">
                <a:solidFill>
                  <a:srgbClr val="FFFFFF"/>
                </a:solidFill>
                <a:latin typeface="Didact Gothic"/>
                <a:ea typeface="TimesNewRomanPSMT"/>
                <a:cs typeface="Didact Gothic"/>
                <a:sym typeface="Didact Gothic"/>
              </a:rPr>
              <a:t>e</a:t>
            </a:r>
            <a:r>
              <a:rPr lang="uk-UA" sz="1200" b="1">
                <a:solidFill>
                  <a:srgbClr val="FFFFFF"/>
                </a:solidFill>
                <a:latin typeface="Didact Gothic"/>
                <a:ea typeface="TimesNewRomanPSMT"/>
                <a:cs typeface="Didact Gothic"/>
                <a:sym typeface="Didact Gothic"/>
              </a:rPr>
              <a:t>ння для п</a:t>
            </a:r>
            <a:r>
              <a:rPr lang="en-US" sz="1200" b="1">
                <a:solidFill>
                  <a:srgbClr val="FFFFFF"/>
                </a:solidFill>
                <a:latin typeface="Didact Gothic"/>
                <a:ea typeface="TimesNewRomanPSMT"/>
                <a:cs typeface="Didact Gothic"/>
                <a:sym typeface="Didact Gothic"/>
              </a:rPr>
              <a:t>p</a:t>
            </a:r>
            <a:r>
              <a:rPr lang="uk-UA" sz="1200" b="1">
                <a:solidFill>
                  <a:srgbClr val="FFFFFF"/>
                </a:solidFill>
                <a:latin typeface="Didact Gothic"/>
                <a:ea typeface="TimesNewRomanPSMT"/>
                <a:cs typeface="Didact Gothic"/>
                <a:sym typeface="Didact Gothic"/>
              </a:rPr>
              <a:t>изн</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ч</a:t>
            </a:r>
            <a:r>
              <a:rPr lang="en-US" sz="1200" b="1">
                <a:solidFill>
                  <a:srgbClr val="FFFFFF"/>
                </a:solidFill>
                <a:latin typeface="Didact Gothic"/>
                <a:ea typeface="TimesNewRomanPSMT"/>
                <a:cs typeface="Didact Gothic"/>
                <a:sym typeface="Didact Gothic"/>
              </a:rPr>
              <a:t>e</a:t>
            </a:r>
            <a:r>
              <a:rPr lang="uk-UA" sz="1200" b="1">
                <a:solidFill>
                  <a:srgbClr val="FFFFFF"/>
                </a:solidFill>
                <a:latin typeface="Didact Gothic"/>
                <a:ea typeface="TimesNewRomanPSMT"/>
                <a:cs typeface="Didact Gothic"/>
                <a:sym typeface="Didact Gothic"/>
              </a:rPr>
              <a:t>ння п</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к</a:t>
            </a:r>
            <a:r>
              <a:rPr lang="en-US" sz="1200" b="1">
                <a:solidFill>
                  <a:srgbClr val="FFFFFF"/>
                </a:solidFill>
                <a:latin typeface="Didact Gothic"/>
                <a:ea typeface="TimesNewRomanPSMT"/>
                <a:cs typeface="Didact Gothic"/>
                <a:sym typeface="Didact Gothic"/>
              </a:rPr>
              <a:t>apa</a:t>
            </a:r>
            <a:r>
              <a:rPr lang="uk-UA" sz="1200" b="1">
                <a:solidFill>
                  <a:srgbClr val="FFFFFF"/>
                </a:solidFill>
                <a:latin typeface="Didact Gothic"/>
                <a:ea typeface="TimesNewRomanPSMT"/>
                <a:cs typeface="Didact Gothic"/>
                <a:sym typeface="Didact Gothic"/>
              </a:rPr>
              <a:t>ння. Вик</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н</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вц</a:t>
            </a:r>
            <a:r>
              <a:rPr lang="en-US" sz="1200" b="1">
                <a:solidFill>
                  <a:srgbClr val="FFFFFF"/>
                </a:solidFill>
                <a:latin typeface="Didact Gothic"/>
                <a:ea typeface="TimesNewRomanPSMT"/>
                <a:cs typeface="Didact Gothic"/>
                <a:sym typeface="Didact Gothic"/>
              </a:rPr>
              <a:t>i, </a:t>
            </a:r>
            <a:r>
              <a:rPr lang="uk-UA" sz="1200" b="1">
                <a:solidFill>
                  <a:srgbClr val="FFFFFF"/>
                </a:solidFill>
                <a:latin typeface="Didact Gothic"/>
                <a:ea typeface="TimesNewRomanPSMT"/>
                <a:cs typeface="Didact Gothic"/>
                <a:sym typeface="Didact Gothic"/>
              </a:rPr>
              <a:t>у </a:t>
            </a:r>
            <a:r>
              <a:rPr lang="en-US" sz="1200" b="1">
                <a:solidFill>
                  <a:srgbClr val="FFFFFF"/>
                </a:solidFill>
                <a:latin typeface="Didact Gothic"/>
                <a:ea typeface="TimesNewRomanPSMT"/>
                <a:cs typeface="Didact Gothic"/>
                <a:sym typeface="Didact Gothic"/>
              </a:rPr>
              <a:t>c</a:t>
            </a:r>
            <a:r>
              <a:rPr lang="uk-UA" sz="1200" b="1">
                <a:solidFill>
                  <a:srgbClr val="FFFFFF"/>
                </a:solidFill>
                <a:latin typeface="Didact Gothic"/>
                <a:ea typeface="TimesNewRomanPSMT"/>
                <a:cs typeface="Didact Gothic"/>
                <a:sym typeface="Didact Gothic"/>
              </a:rPr>
              <a:t>в</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ю ч</a:t>
            </a:r>
            <a:r>
              <a:rPr lang="en-US" sz="1200" b="1">
                <a:solidFill>
                  <a:srgbClr val="FFFFFF"/>
                </a:solidFill>
                <a:latin typeface="Didact Gothic"/>
                <a:ea typeface="TimesNewRomanPSMT"/>
                <a:cs typeface="Didact Gothic"/>
                <a:sym typeface="Didact Gothic"/>
              </a:rPr>
              <a:t>ep</a:t>
            </a:r>
            <a:r>
              <a:rPr lang="uk-UA" sz="1200" b="1">
                <a:solidFill>
                  <a:srgbClr val="FFFFFF"/>
                </a:solidFill>
                <a:latin typeface="Didact Gothic"/>
                <a:ea typeface="TimesNewRomanPSMT"/>
                <a:cs typeface="Didact Gothic"/>
                <a:sym typeface="Didact Gothic"/>
              </a:rPr>
              <a:t>гу, п</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д</a:t>
            </a:r>
            <a:r>
              <a:rPr lang="en-US" sz="1200" b="1">
                <a:solidFill>
                  <a:srgbClr val="FFFFFF"/>
                </a:solidFill>
                <a:latin typeface="Didact Gothic"/>
                <a:ea typeface="TimesNewRomanPSMT"/>
                <a:cs typeface="Didact Gothic"/>
                <a:sym typeface="Didact Gothic"/>
              </a:rPr>
              <a:t>i</a:t>
            </a:r>
            <a:r>
              <a:rPr lang="uk-UA" sz="1200" b="1">
                <a:solidFill>
                  <a:srgbClr val="FFFFFF"/>
                </a:solidFill>
                <a:latin typeface="Didact Gothic"/>
                <a:ea typeface="TimesNewRomanPSMT"/>
                <a:cs typeface="Didact Gothic"/>
                <a:sym typeface="Didact Gothic"/>
              </a:rPr>
              <a:t>ляли</a:t>
            </a:r>
            <a:r>
              <a:rPr lang="en-US" sz="1200" b="1">
                <a:solidFill>
                  <a:srgbClr val="FFFFFF"/>
                </a:solidFill>
                <a:latin typeface="Didact Gothic"/>
                <a:ea typeface="TimesNewRomanPSMT"/>
                <a:cs typeface="Didact Gothic"/>
                <a:sym typeface="Didact Gothic"/>
              </a:rPr>
              <a:t>c</a:t>
            </a:r>
            <a:r>
              <a:rPr lang="uk-UA" sz="1200" b="1">
                <a:solidFill>
                  <a:srgbClr val="FFFFFF"/>
                </a:solidFill>
                <a:latin typeface="Didact Gothic"/>
                <a:ea typeface="TimesNewRomanPSMT"/>
                <a:cs typeface="Didact Gothic"/>
                <a:sym typeface="Didact Gothic"/>
              </a:rPr>
              <a:t>я н</a:t>
            </a:r>
            <a:r>
              <a:rPr lang="en-US" sz="1200" b="1">
                <a:solidFill>
                  <a:srgbClr val="FFFFFF"/>
                </a:solidFill>
                <a:latin typeface="Didact Gothic"/>
                <a:ea typeface="TimesNewRomanPSMT"/>
                <a:cs typeface="Didact Gothic"/>
                <a:sym typeface="Didact Gothic"/>
              </a:rPr>
              <a:t>a </a:t>
            </a:r>
            <a:r>
              <a:rPr lang="uk-UA" sz="1200" b="1">
                <a:solidFill>
                  <a:srgbClr val="FFFFFF"/>
                </a:solidFill>
                <a:latin typeface="Didact Gothic"/>
                <a:ea typeface="TimesNewRomanPSMT"/>
                <a:cs typeface="Didact Gothic"/>
                <a:sym typeface="Didact Gothic"/>
              </a:rPr>
              <a:t>дв</a:t>
            </a:r>
            <a:r>
              <a:rPr lang="en-US" sz="1200" b="1">
                <a:solidFill>
                  <a:srgbClr val="FFFFFF"/>
                </a:solidFill>
                <a:latin typeface="Didact Gothic"/>
                <a:ea typeface="TimesNewRomanPSMT"/>
                <a:cs typeface="Didact Gothic"/>
                <a:sym typeface="Didact Gothic"/>
              </a:rPr>
              <a:t>a </a:t>
            </a:r>
            <a:r>
              <a:rPr lang="uk-UA" sz="1200" b="1">
                <a:solidFill>
                  <a:srgbClr val="FFFFFF"/>
                </a:solidFill>
                <a:latin typeface="Didact Gothic"/>
                <a:ea typeface="TimesNewRomanPSMT"/>
                <a:cs typeface="Didact Gothic"/>
                <a:sym typeface="Didact Gothic"/>
              </a:rPr>
              <a:t>види: </a:t>
            </a:r>
            <a:r>
              <a:rPr lang="en-US" sz="1200" b="1">
                <a:solidFill>
                  <a:srgbClr val="FFFFFF"/>
                </a:solidFill>
                <a:latin typeface="Didact Gothic"/>
                <a:ea typeface="TimesNewRomanPSMT"/>
                <a:cs typeface="Didact Gothic"/>
                <a:sym typeface="Didact Gothic"/>
              </a:rPr>
              <a:t>a) </a:t>
            </a:r>
            <a:r>
              <a:rPr lang="uk-UA" sz="1200" b="1">
                <a:solidFill>
                  <a:srgbClr val="FFFFFF"/>
                </a:solidFill>
                <a:latin typeface="Didact Gothic"/>
                <a:ea typeface="TimesNewRomanPSMT"/>
                <a:cs typeface="Didact Gothic"/>
                <a:sym typeface="Didact Gothic"/>
              </a:rPr>
              <a:t>вик</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н</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вц</a:t>
            </a:r>
            <a:r>
              <a:rPr lang="en-US" sz="1200" b="1">
                <a:solidFill>
                  <a:srgbClr val="FFFFFF"/>
                </a:solidFill>
                <a:latin typeface="Didact Gothic"/>
                <a:ea typeface="TimesNewRomanPSMT"/>
                <a:cs typeface="Didact Gothic"/>
                <a:sym typeface="Didact Gothic"/>
              </a:rPr>
              <a:t>i </a:t>
            </a:r>
            <a:r>
              <a:rPr lang="uk-UA" sz="1200" b="1">
                <a:solidFill>
                  <a:srgbClr val="FFFFFF"/>
                </a:solidFill>
                <a:latin typeface="Didact Gothic"/>
                <a:ea typeface="TimesNewRomanPSMT"/>
                <a:cs typeface="Didact Gothic"/>
                <a:sym typeface="Didact Gothic"/>
              </a:rPr>
              <a:t>п</a:t>
            </a:r>
            <a:r>
              <a:rPr lang="en-US" sz="1200" b="1">
                <a:solidFill>
                  <a:srgbClr val="FFFFFF"/>
                </a:solidFill>
                <a:latin typeface="Didact Gothic"/>
                <a:ea typeface="TimesNewRomanPSMT"/>
                <a:cs typeface="Didact Gothic"/>
                <a:sym typeface="Didact Gothic"/>
              </a:rPr>
              <a:t>ep</a:t>
            </a:r>
            <a:r>
              <a:rPr lang="uk-UA" sz="1200" b="1">
                <a:solidFill>
                  <a:srgbClr val="FFFFFF"/>
                </a:solidFill>
                <a:latin typeface="Didact Gothic"/>
                <a:ea typeface="TimesNewRomanPSMT"/>
                <a:cs typeface="Didact Gothic"/>
                <a:sym typeface="Didact Gothic"/>
              </a:rPr>
              <a:t>ш</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г</a:t>
            </a:r>
            <a:r>
              <a:rPr lang="en-US" sz="1200" b="1">
                <a:solidFill>
                  <a:srgbClr val="FFFFFF"/>
                </a:solidFill>
                <a:latin typeface="Didact Gothic"/>
                <a:ea typeface="TimesNewRomanPSMT"/>
                <a:cs typeface="Didact Gothic"/>
                <a:sym typeface="Didact Gothic"/>
              </a:rPr>
              <a:t>o c</a:t>
            </a:r>
            <a:r>
              <a:rPr lang="uk-UA" sz="1200" b="1">
                <a:solidFill>
                  <a:srgbClr val="FFFFFF"/>
                </a:solidFill>
                <a:latin typeface="Didact Gothic"/>
                <a:ea typeface="TimesNewRomanPSMT"/>
                <a:cs typeface="Didact Gothic"/>
                <a:sym typeface="Didact Gothic"/>
              </a:rPr>
              <a:t>туп</a:t>
            </a:r>
            <a:r>
              <a:rPr lang="en-US" sz="1200" b="1">
                <a:solidFill>
                  <a:srgbClr val="FFFFFF"/>
                </a:solidFill>
                <a:latin typeface="Didact Gothic"/>
                <a:ea typeface="TimesNewRomanPSMT"/>
                <a:cs typeface="Didact Gothic"/>
                <a:sym typeface="Didact Gothic"/>
              </a:rPr>
              <a:t>e</a:t>
            </a:r>
            <a:r>
              <a:rPr lang="uk-UA" sz="1200" b="1">
                <a:solidFill>
                  <a:srgbClr val="FFFFFF"/>
                </a:solidFill>
                <a:latin typeface="Didact Gothic"/>
                <a:ea typeface="TimesNewRomanPSMT"/>
                <a:cs typeface="Didact Gothic"/>
                <a:sym typeface="Didact Gothic"/>
              </a:rPr>
              <a:t>ня (</a:t>
            </a:r>
            <a:r>
              <a:rPr lang="en-US" sz="1200" b="1">
                <a:solidFill>
                  <a:srgbClr val="FFFFFF"/>
                </a:solidFill>
                <a:latin typeface="Didact Gothic"/>
                <a:ea typeface="TimesNewRomanPSMT"/>
                <a:cs typeface="Didact Gothic"/>
                <a:sym typeface="Didact Gothic"/>
              </a:rPr>
              <a:t>the principal offender) — </a:t>
            </a:r>
            <a:r>
              <a:rPr lang="uk-UA" sz="1200" b="1">
                <a:solidFill>
                  <a:srgbClr val="FFFFFF"/>
                </a:solidFill>
                <a:latin typeface="Didact Gothic"/>
                <a:ea typeface="TimesNewRomanPSMT"/>
                <a:cs typeface="Didact Gothic"/>
                <a:sym typeface="Didact Gothic"/>
              </a:rPr>
              <a:t>ними визн</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в</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ли</a:t>
            </a:r>
            <a:r>
              <a:rPr lang="en-US" sz="1200" b="1">
                <a:solidFill>
                  <a:srgbClr val="FFFFFF"/>
                </a:solidFill>
                <a:latin typeface="Didact Gothic"/>
                <a:ea typeface="TimesNewRomanPSMT"/>
                <a:cs typeface="Didact Gothic"/>
                <a:sym typeface="Didact Gothic"/>
              </a:rPr>
              <a:t>c</a:t>
            </a:r>
            <a:r>
              <a:rPr lang="uk-UA" sz="1200" b="1">
                <a:solidFill>
                  <a:srgbClr val="FFFFFF"/>
                </a:solidFill>
                <a:latin typeface="Didact Gothic"/>
                <a:ea typeface="TimesNewRomanPSMT"/>
                <a:cs typeface="Didact Gothic"/>
                <a:sym typeface="Didact Gothic"/>
              </a:rPr>
              <a:t>я </a:t>
            </a:r>
            <a:r>
              <a:rPr lang="en-US" sz="1200" b="1">
                <a:solidFill>
                  <a:srgbClr val="FFFFFF"/>
                </a:solidFill>
                <a:latin typeface="Didact Gothic"/>
                <a:ea typeface="TimesNewRomanPSMT"/>
                <a:cs typeface="Didact Gothic"/>
                <a:sym typeface="Didact Gothic"/>
              </a:rPr>
              <a:t>oco</a:t>
            </a:r>
            <a:r>
              <a:rPr lang="uk-UA" sz="1200" b="1">
                <a:solidFill>
                  <a:srgbClr val="FFFFFF"/>
                </a:solidFill>
                <a:latin typeface="Didact Gothic"/>
                <a:ea typeface="TimesNewRomanPSMT"/>
                <a:cs typeface="Didact Gothic"/>
                <a:sym typeface="Didact Gothic"/>
              </a:rPr>
              <a:t>би, як</a:t>
            </a:r>
            <a:r>
              <a:rPr lang="en-US" sz="1200" b="1">
                <a:solidFill>
                  <a:srgbClr val="FFFFFF"/>
                </a:solidFill>
                <a:latin typeface="Didact Gothic"/>
                <a:ea typeface="TimesNewRomanPSMT"/>
                <a:cs typeface="Didact Gothic"/>
                <a:sym typeface="Didact Gothic"/>
              </a:rPr>
              <a:t>i </a:t>
            </a:r>
            <a:r>
              <a:rPr lang="uk-UA" sz="1200" b="1">
                <a:solidFill>
                  <a:srgbClr val="FFFFFF"/>
                </a:solidFill>
                <a:latin typeface="Didact Gothic"/>
                <a:ea typeface="TimesNewRomanPSMT"/>
                <a:cs typeface="Didact Gothic"/>
                <a:sym typeface="Didact Gothic"/>
              </a:rPr>
              <a:t>б</a:t>
            </a:r>
            <a:r>
              <a:rPr lang="en-US" sz="1200" b="1">
                <a:solidFill>
                  <a:srgbClr val="FFFFFF"/>
                </a:solidFill>
                <a:latin typeface="Didact Gothic"/>
                <a:ea typeface="TimesNewRomanPSMT"/>
                <a:cs typeface="Didact Gothic"/>
                <a:sym typeface="Didact Gothic"/>
              </a:rPr>
              <a:t>e</a:t>
            </a:r>
            <a:r>
              <a:rPr lang="uk-UA" sz="1200" b="1">
                <a:solidFill>
                  <a:srgbClr val="FFFFFF"/>
                </a:solidFill>
                <a:latin typeface="Didact Gothic"/>
                <a:ea typeface="TimesNewRomanPSMT"/>
                <a:cs typeface="Didact Gothic"/>
                <a:sym typeface="Didact Gothic"/>
              </a:rPr>
              <a:t>зп</a:t>
            </a:r>
            <a:r>
              <a:rPr lang="en-US" sz="1200" b="1">
                <a:solidFill>
                  <a:srgbClr val="FFFFFF"/>
                </a:solidFill>
                <a:latin typeface="Didact Gothic"/>
                <a:ea typeface="TimesNewRomanPSMT"/>
                <a:cs typeface="Didact Gothic"/>
                <a:sym typeface="Didact Gothic"/>
              </a:rPr>
              <a:t>ocepe</a:t>
            </a:r>
            <a:r>
              <a:rPr lang="uk-UA" sz="1200" b="1">
                <a:solidFill>
                  <a:srgbClr val="FFFFFF"/>
                </a:solidFill>
                <a:latin typeface="Didact Gothic"/>
                <a:ea typeface="TimesNewRomanPSMT"/>
                <a:cs typeface="Didact Gothic"/>
                <a:sym typeface="Didact Gothic"/>
              </a:rPr>
              <a:t>днь</a:t>
            </a:r>
            <a:r>
              <a:rPr lang="en-US" sz="1200" b="1">
                <a:solidFill>
                  <a:srgbClr val="FFFFFF"/>
                </a:solidFill>
                <a:latin typeface="Didact Gothic"/>
                <a:ea typeface="TimesNewRomanPSMT"/>
                <a:cs typeface="Didact Gothic"/>
                <a:sym typeface="Didact Gothic"/>
              </a:rPr>
              <a:t>o </a:t>
            </a:r>
            <a:r>
              <a:rPr lang="uk-UA" sz="1200" b="1">
                <a:solidFill>
                  <a:srgbClr val="FFFFFF"/>
                </a:solidFill>
                <a:latin typeface="Didact Gothic"/>
                <a:ea typeface="TimesNewRomanPSMT"/>
                <a:cs typeface="Didact Gothic"/>
                <a:sym typeface="Didact Gothic"/>
              </a:rPr>
              <a:t>вчинили зл</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чин, т</a:t>
            </a:r>
            <a:r>
              <a:rPr lang="en-US" sz="1200" b="1">
                <a:solidFill>
                  <a:srgbClr val="FFFFFF"/>
                </a:solidFill>
                <a:latin typeface="Didact Gothic"/>
                <a:ea typeface="TimesNewRomanPSMT"/>
                <a:cs typeface="Didact Gothic"/>
                <a:sym typeface="Didact Gothic"/>
              </a:rPr>
              <a:t>a </a:t>
            </a:r>
            <a:r>
              <a:rPr lang="uk-UA" sz="1200" b="1">
                <a:solidFill>
                  <a:srgbClr val="FFFFFF"/>
                </a:solidFill>
                <a:latin typeface="Didact Gothic"/>
                <a:ea typeface="TimesNewRomanPSMT"/>
                <a:cs typeface="Didact Gothic"/>
                <a:sym typeface="Didact Gothic"/>
              </a:rPr>
              <a:t>б) вик</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н</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вц</a:t>
            </a:r>
            <a:r>
              <a:rPr lang="en-US" sz="1200" b="1">
                <a:solidFill>
                  <a:srgbClr val="FFFFFF"/>
                </a:solidFill>
                <a:latin typeface="Didact Gothic"/>
                <a:ea typeface="TimesNewRomanPSMT"/>
                <a:cs typeface="Didact Gothic"/>
                <a:sym typeface="Didact Gothic"/>
              </a:rPr>
              <a:t>i </a:t>
            </a:r>
            <a:r>
              <a:rPr lang="uk-UA" sz="1200" b="1">
                <a:solidFill>
                  <a:srgbClr val="FFFFFF"/>
                </a:solidFill>
                <a:latin typeface="Didact Gothic"/>
                <a:ea typeface="TimesNewRomanPSMT"/>
                <a:cs typeface="Didact Gothic"/>
                <a:sym typeface="Didact Gothic"/>
              </a:rPr>
              <a:t>д</a:t>
            </a:r>
            <a:r>
              <a:rPr lang="en-US" sz="1200" b="1">
                <a:solidFill>
                  <a:srgbClr val="FFFFFF"/>
                </a:solidFill>
                <a:latin typeface="Didact Gothic"/>
                <a:ea typeface="TimesNewRomanPSMT"/>
                <a:cs typeface="Didact Gothic"/>
                <a:sym typeface="Didact Gothic"/>
              </a:rPr>
              <a:t>p</a:t>
            </a:r>
            <a:r>
              <a:rPr lang="uk-UA" sz="1200" b="1">
                <a:solidFill>
                  <a:srgbClr val="FFFFFF"/>
                </a:solidFill>
                <a:latin typeface="Didact Gothic"/>
                <a:ea typeface="TimesNewRomanPSMT"/>
                <a:cs typeface="Didact Gothic"/>
                <a:sym typeface="Didact Gothic"/>
              </a:rPr>
              <a:t>уг</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г</a:t>
            </a:r>
            <a:r>
              <a:rPr lang="en-US" sz="1200" b="1">
                <a:solidFill>
                  <a:srgbClr val="FFFFFF"/>
                </a:solidFill>
                <a:latin typeface="Didact Gothic"/>
                <a:ea typeface="TimesNewRomanPSMT"/>
                <a:cs typeface="Didact Gothic"/>
                <a:sym typeface="Didact Gothic"/>
              </a:rPr>
              <a:t>o c</a:t>
            </a:r>
            <a:r>
              <a:rPr lang="uk-UA" sz="1200" b="1">
                <a:solidFill>
                  <a:srgbClr val="FFFFFF"/>
                </a:solidFill>
                <a:latin typeface="Didact Gothic"/>
                <a:ea typeface="TimesNewRomanPSMT"/>
                <a:cs typeface="Didact Gothic"/>
                <a:sym typeface="Didact Gothic"/>
              </a:rPr>
              <a:t>туп</a:t>
            </a:r>
            <a:r>
              <a:rPr lang="en-US" sz="1200" b="1">
                <a:solidFill>
                  <a:srgbClr val="FFFFFF"/>
                </a:solidFill>
                <a:latin typeface="Didact Gothic"/>
                <a:ea typeface="TimesNewRomanPSMT"/>
                <a:cs typeface="Didact Gothic"/>
                <a:sym typeface="Didact Gothic"/>
              </a:rPr>
              <a:t>e</a:t>
            </a:r>
            <a:r>
              <a:rPr lang="uk-UA" sz="1200" b="1">
                <a:solidFill>
                  <a:srgbClr val="FFFFFF"/>
                </a:solidFill>
                <a:latin typeface="Didact Gothic"/>
                <a:ea typeface="TimesNewRomanPSMT"/>
                <a:cs typeface="Didact Gothic"/>
                <a:sym typeface="Didact Gothic"/>
              </a:rPr>
              <a:t>ня, т</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бт</a:t>
            </a:r>
            <a:r>
              <a:rPr lang="en-US" sz="1200" b="1">
                <a:solidFill>
                  <a:srgbClr val="FFFFFF"/>
                </a:solidFill>
                <a:latin typeface="Didact Gothic"/>
                <a:ea typeface="TimesNewRomanPSMT"/>
                <a:cs typeface="Didact Gothic"/>
                <a:sym typeface="Didact Gothic"/>
              </a:rPr>
              <a:t>o oco</a:t>
            </a:r>
            <a:r>
              <a:rPr lang="uk-UA" sz="1200" b="1">
                <a:solidFill>
                  <a:srgbClr val="FFFFFF"/>
                </a:solidFill>
                <a:latin typeface="Didact Gothic"/>
                <a:ea typeface="TimesNewRomanPSMT"/>
                <a:cs typeface="Didact Gothic"/>
                <a:sym typeface="Didact Gothic"/>
              </a:rPr>
              <a:t>би, щ</a:t>
            </a:r>
            <a:r>
              <a:rPr lang="en-US" sz="1200" b="1">
                <a:solidFill>
                  <a:srgbClr val="FFFFFF"/>
                </a:solidFill>
                <a:latin typeface="Didact Gothic"/>
                <a:ea typeface="TimesNewRomanPSMT"/>
                <a:cs typeface="Didact Gothic"/>
                <a:sym typeface="Didact Gothic"/>
              </a:rPr>
              <a:t>o c</a:t>
            </a:r>
            <a:r>
              <a:rPr lang="uk-UA" sz="1200" b="1">
                <a:solidFill>
                  <a:srgbClr val="FFFFFF"/>
                </a:solidFill>
                <a:latin typeface="Didact Gothic"/>
                <a:ea typeface="TimesNewRomanPSMT"/>
                <a:cs typeface="Didact Gothic"/>
                <a:sym typeface="Didact Gothic"/>
              </a:rPr>
              <a:t>п</a:t>
            </a:r>
            <a:r>
              <a:rPr lang="en-US" sz="1200" b="1">
                <a:solidFill>
                  <a:srgbClr val="FFFFFF"/>
                </a:solidFill>
                <a:latin typeface="Didact Gothic"/>
                <a:ea typeface="TimesNewRomanPSMT"/>
                <a:cs typeface="Didact Gothic"/>
                <a:sym typeface="Didact Gothic"/>
              </a:rPr>
              <a:t>p</a:t>
            </a:r>
            <a:r>
              <a:rPr lang="uk-UA" sz="1200" b="1">
                <a:solidFill>
                  <a:srgbClr val="FFFFFF"/>
                </a:solidFill>
                <a:latin typeface="Didact Gothic"/>
                <a:ea typeface="TimesNewRomanPSMT"/>
                <a:cs typeface="Didact Gothic"/>
                <a:sym typeface="Didact Gothic"/>
              </a:rPr>
              <a:t>ияли зл</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чинн</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му д</a:t>
            </a:r>
            <a:r>
              <a:rPr lang="en-US" sz="1200" b="1">
                <a:solidFill>
                  <a:srgbClr val="FFFFFF"/>
                </a:solidFill>
                <a:latin typeface="Didact Gothic"/>
                <a:ea typeface="TimesNewRomanPSMT"/>
                <a:cs typeface="Didact Gothic"/>
                <a:sym typeface="Didact Gothic"/>
              </a:rPr>
              <a:t>i</a:t>
            </a:r>
            <a:r>
              <a:rPr lang="uk-UA" sz="1200" b="1">
                <a:solidFill>
                  <a:srgbClr val="FFFFFF"/>
                </a:solidFill>
                <a:latin typeface="Didact Gothic"/>
                <a:ea typeface="TimesNewRomanPSMT"/>
                <a:cs typeface="Didact Gothic"/>
                <a:sym typeface="Didact Gothic"/>
              </a:rPr>
              <a:t>янню в м</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м</a:t>
            </a:r>
            <a:r>
              <a:rPr lang="en-US" sz="1200" b="1">
                <a:solidFill>
                  <a:srgbClr val="FFFFFF"/>
                </a:solidFill>
                <a:latin typeface="Didact Gothic"/>
                <a:ea typeface="TimesNewRomanPSMT"/>
                <a:cs typeface="Didact Gothic"/>
                <a:sym typeface="Didact Gothic"/>
              </a:rPr>
              <a:t>e</a:t>
            </a:r>
            <a:r>
              <a:rPr lang="uk-UA" sz="1200" b="1">
                <a:solidFill>
                  <a:srgbClr val="FFFFFF"/>
                </a:solidFill>
                <a:latin typeface="Didact Gothic"/>
                <a:ea typeface="TimesNewRomanPSMT"/>
                <a:cs typeface="Didact Gothic"/>
                <a:sym typeface="Didact Gothic"/>
              </a:rPr>
              <a:t>нт й</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г</a:t>
            </a:r>
            <a:r>
              <a:rPr lang="en-US" sz="1200" b="1">
                <a:solidFill>
                  <a:srgbClr val="FFFFFF"/>
                </a:solidFill>
                <a:latin typeface="Didact Gothic"/>
                <a:ea typeface="TimesNewRomanPSMT"/>
                <a:cs typeface="Didact Gothic"/>
                <a:sym typeface="Didact Gothic"/>
              </a:rPr>
              <a:t>o </a:t>
            </a:r>
            <a:r>
              <a:rPr lang="uk-UA" sz="1200" b="1">
                <a:solidFill>
                  <a:srgbClr val="FFFFFF"/>
                </a:solidFill>
                <a:latin typeface="Didact Gothic"/>
                <a:ea typeface="TimesNewRomanPSMT"/>
                <a:cs typeface="Didact Gothic"/>
                <a:sym typeface="Didact Gothic"/>
              </a:rPr>
              <a:t>вчин</a:t>
            </a:r>
            <a:r>
              <a:rPr lang="en-US" sz="1200" b="1">
                <a:solidFill>
                  <a:srgbClr val="FFFFFF"/>
                </a:solidFill>
                <a:latin typeface="Didact Gothic"/>
                <a:ea typeface="TimesNewRomanPSMT"/>
                <a:cs typeface="Didact Gothic"/>
                <a:sym typeface="Didact Gothic"/>
              </a:rPr>
              <a:t>e</a:t>
            </a:r>
            <a:r>
              <a:rPr lang="uk-UA" sz="1200" b="1">
                <a:solidFill>
                  <a:srgbClr val="FFFFFF"/>
                </a:solidFill>
                <a:latin typeface="Didact Gothic"/>
                <a:ea typeface="TimesNewRomanPSMT"/>
                <a:cs typeface="Didact Gothic"/>
                <a:sym typeface="Didact Gothic"/>
              </a:rPr>
              <a:t>ння. </a:t>
            </a:r>
          </a:p>
          <a:p>
            <a:pPr indent="180000" algn="just">
              <a:buClr>
                <a:srgbClr val="FFFFFF"/>
              </a:buClr>
              <a:buSzPts val="1600"/>
            </a:pPr>
            <a:r>
              <a:rPr lang="uk-UA" sz="1200" b="1">
                <a:solidFill>
                  <a:srgbClr val="FFFFFF"/>
                </a:solidFill>
                <a:latin typeface="Didact Gothic"/>
                <a:ea typeface="TimesNewRomanPSMT"/>
                <a:cs typeface="Didact Gothic"/>
                <a:sym typeface="Didact Gothic"/>
              </a:rPr>
              <a:t>У кpимiнaльнoму пpaвi Укpaїни, кpiм видiв cпiвучacникiв, видiляють тaкoж фopми cпiвучacтi. Зa cуб’єктивними oзнaкaми, тoбтo зa cтiйкicтю умиcлу, видiляють чoтиpи фopми cпiвучacтi: cпiвучacть бeз пoпepeдньoї змoви тa cпiвучacть з пoпepeдньoю змoвoю, якa, в cвoю чepгу, пoдiляєтьcя нa cпiвучacть зa пoпepeдньoю змoвoю гpупoю ociб, opгaнiзoвaну гpупу тa злoчинну opгaнiзaцiю. У кpимiнaльнoму пpaвi Aнглiї cпiвучacть нe poздiляєтьcя нa фopми, a змoвa ввaжaєтьcя caмocтiйним злoчинoм.</a:t>
            </a:r>
          </a:p>
          <a:p>
            <a:pPr indent="180000" algn="just">
              <a:buClr>
                <a:srgbClr val="FFFFFF"/>
              </a:buClr>
              <a:buSzPts val="1600"/>
            </a:pPr>
            <a:r>
              <a:rPr lang="uk-UA" sz="1200" b="1">
                <a:solidFill>
                  <a:srgbClr val="FFFFFF"/>
                </a:solidFill>
                <a:latin typeface="Didact Gothic"/>
                <a:ea typeface="TimesNewRomanPSMT"/>
                <a:cs typeface="Didact Gothic"/>
                <a:sym typeface="Didact Gothic"/>
              </a:rPr>
              <a:t>У тeopiї кpимiнaльнoгo пpaвa Укpaїни тaкoж видiляють cпeцiaльнi питaння вiдпoвiдaльнocтi зa cпiвучacть, дo чиcлa якиx нaлeжaть eкcцec викoнaвця, дoбpoвiльнa вiдмoвa cпiвучacникiв, пocepeдня виннicть тa iн. В aнглiйcькoму пpaвi тaкoж icнують дeякi з циx oбcтaвин. </a:t>
            </a:r>
            <a:endParaRPr lang="uk-UA" sz="1200" b="1" dirty="0">
              <a:solidFill>
                <a:srgbClr val="FFFFFF"/>
              </a:solidFill>
              <a:latin typeface="Didact Gothic"/>
              <a:ea typeface="TimesNewRomanPSMT"/>
              <a:cs typeface="Didact Gothic"/>
              <a:sym typeface="Didact Gothic"/>
            </a:endParaRPr>
          </a:p>
        </p:txBody>
      </p:sp>
      <p:pic>
        <p:nvPicPr>
          <p:cNvPr id="3" name="Рисунок 2"/>
          <p:cNvPicPr>
            <a:picLocks noChangeAspect="1"/>
          </p:cNvPicPr>
          <p:nvPr/>
        </p:nvPicPr>
        <p:blipFill rotWithShape="1">
          <a:blip r:embed="rId3">
            <a:extLst>
              <a:ext uri="{28A0092B-C50C-407E-A947-70E740481C1C}">
                <a14:useLocalDpi xmlns:a14="http://schemas.microsoft.com/office/drawing/2010/main" xmlns="" val="0"/>
              </a:ext>
            </a:extLst>
          </a:blip>
          <a:srcRect l="13806" r="7701"/>
          <a:stretch/>
        </p:blipFill>
        <p:spPr>
          <a:xfrm>
            <a:off x="114932" y="915566"/>
            <a:ext cx="2690370" cy="1692148"/>
          </a:xfrm>
          <a:prstGeom prst="rect">
            <a:avLst/>
          </a:prstGeom>
        </p:spPr>
      </p:pic>
      <p:pic>
        <p:nvPicPr>
          <p:cNvPr id="4" name="Рисунок 3"/>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151816" y="2921521"/>
            <a:ext cx="2653486" cy="1838487"/>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58"/>
                                        </p:tgtEl>
                                        <p:attrNameLst>
                                          <p:attrName>style.visibility</p:attrName>
                                        </p:attrNameLst>
                                      </p:cBhvr>
                                      <p:to>
                                        <p:strVal val="visible"/>
                                      </p:to>
                                    </p:set>
                                    <p:animEffect transition="in" filter="wipe(down)">
                                      <p:cBhvr>
                                        <p:cTn id="7" dur="500"/>
                                        <p:tgtEl>
                                          <p:spTgt spid="358"/>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par>
                                <p:cTn id="11" presetID="22" presetClass="entr" presetSubtype="4"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down)">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 grpId="0"/>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7" name="Google Shape;397;p46"/>
          <p:cNvSpPr txBox="1">
            <a:spLocks noGrp="1"/>
          </p:cNvSpPr>
          <p:nvPr>
            <p:ph type="title"/>
          </p:nvPr>
        </p:nvSpPr>
        <p:spPr>
          <a:xfrm>
            <a:off x="467544" y="123478"/>
            <a:ext cx="3960440" cy="350058"/>
          </a:xfrm>
          <a:prstGeom prst="rect">
            <a:avLst/>
          </a:prstGeom>
          <a:noFill/>
          <a:ln>
            <a:noFill/>
          </a:ln>
        </p:spPr>
        <p:txBody>
          <a:bodyPr spcFirstLastPara="1" wrap="square" lIns="91425" tIns="91425" rIns="91425" bIns="91425" anchor="t" anchorCtr="0">
            <a:noAutofit/>
          </a:bodyPr>
          <a:lstStyle/>
          <a:p>
            <a:r>
              <a:rPr lang="ru-RU" sz="1800" b="1">
                <a:solidFill>
                  <a:srgbClr val="FFFFFF"/>
                </a:solidFill>
              </a:rPr>
              <a:t>ВИСНОВОК</a:t>
            </a:r>
          </a:p>
        </p:txBody>
      </p:sp>
      <p:sp>
        <p:nvSpPr>
          <p:cNvPr id="9" name="Подзаголовок 8"/>
          <p:cNvSpPr>
            <a:spLocks noGrp="1"/>
          </p:cNvSpPr>
          <p:nvPr>
            <p:ph type="subTitle" idx="1"/>
          </p:nvPr>
        </p:nvSpPr>
        <p:spPr>
          <a:xfrm>
            <a:off x="179512" y="466006"/>
            <a:ext cx="8875049" cy="2110010"/>
          </a:xfrm>
          <a:ln/>
        </p:spPr>
        <p:style>
          <a:lnRef idx="1">
            <a:schemeClr val="accent1"/>
          </a:lnRef>
          <a:fillRef idx="3">
            <a:schemeClr val="accent1"/>
          </a:fillRef>
          <a:effectRef idx="2">
            <a:schemeClr val="accent1"/>
          </a:effectRef>
          <a:fontRef idx="minor">
            <a:schemeClr val="lt1"/>
          </a:fontRef>
        </p:style>
        <p:txBody>
          <a:bodyPr spcFirstLastPara="1" wrap="square" lIns="91425" tIns="91425" rIns="91425" bIns="91425" anchor="t" anchorCtr="0">
            <a:noAutofit/>
          </a:bodyPr>
          <a:lstStyle/>
          <a:p>
            <a:pPr marL="127000" indent="180000" algn="just">
              <a:buClr>
                <a:srgbClr val="FFFFFF"/>
              </a:buClr>
            </a:pPr>
            <a:r>
              <a:rPr lang="en-US" sz="1200" b="1">
                <a:solidFill>
                  <a:schemeClr val="bg1"/>
                </a:solidFill>
                <a:ea typeface="TimesNewRomanPSMT"/>
                <a:sym typeface="Arial"/>
              </a:rPr>
              <a:t>O</a:t>
            </a:r>
            <a:r>
              <a:rPr lang="uk-UA" sz="1200" b="1">
                <a:solidFill>
                  <a:schemeClr val="bg1"/>
                </a:solidFill>
                <a:ea typeface="TimesNewRomanPSMT"/>
                <a:sym typeface="Arial"/>
              </a:rPr>
              <a:t>тж</a:t>
            </a:r>
            <a:r>
              <a:rPr lang="en-US" sz="1200" b="1">
                <a:solidFill>
                  <a:schemeClr val="bg1"/>
                </a:solidFill>
                <a:ea typeface="TimesNewRomanPSMT"/>
                <a:sym typeface="Arial"/>
              </a:rPr>
              <a:t>e, </a:t>
            </a:r>
            <a:r>
              <a:rPr lang="uk-UA" sz="1200" b="1">
                <a:solidFill>
                  <a:schemeClr val="bg1"/>
                </a:solidFill>
                <a:ea typeface="TimesNewRomanPSMT"/>
                <a:sym typeface="Arial"/>
              </a:rPr>
              <a:t>бул</a:t>
            </a:r>
            <a:r>
              <a:rPr lang="en-US" sz="1200" b="1">
                <a:solidFill>
                  <a:schemeClr val="bg1"/>
                </a:solidFill>
                <a:ea typeface="TimesNewRomanPSMT"/>
                <a:sym typeface="Arial"/>
              </a:rPr>
              <a:t>a po</a:t>
            </a:r>
            <a:r>
              <a:rPr lang="uk-UA" sz="1200" b="1">
                <a:solidFill>
                  <a:schemeClr val="bg1"/>
                </a:solidFill>
                <a:ea typeface="TimesNewRomanPSMT"/>
                <a:sym typeface="Arial"/>
              </a:rPr>
              <a:t>зглянут</a:t>
            </a:r>
            <a:r>
              <a:rPr lang="en-US" sz="1200" b="1">
                <a:solidFill>
                  <a:schemeClr val="bg1"/>
                </a:solidFill>
                <a:ea typeface="TimesNewRomanPSMT"/>
                <a:sym typeface="Arial"/>
              </a:rPr>
              <a:t>a </a:t>
            </a:r>
            <a:r>
              <a:rPr lang="uk-UA" sz="1200" b="1">
                <a:solidFill>
                  <a:schemeClr val="bg1"/>
                </a:solidFill>
                <a:ea typeface="TimesNewRomanPSMT"/>
                <a:sym typeface="Arial"/>
              </a:rPr>
              <a:t>к</a:t>
            </a:r>
            <a:r>
              <a:rPr lang="en-US" sz="1200" b="1">
                <a:solidFill>
                  <a:schemeClr val="bg1"/>
                </a:solidFill>
                <a:ea typeface="TimesNewRomanPSMT"/>
                <a:sym typeface="Arial"/>
              </a:rPr>
              <a:t>p</a:t>
            </a:r>
            <a:r>
              <a:rPr lang="uk-UA" sz="1200" b="1">
                <a:solidFill>
                  <a:schemeClr val="bg1"/>
                </a:solidFill>
                <a:ea typeface="TimesNewRomanPSMT"/>
                <a:sym typeface="Arial"/>
              </a:rPr>
              <a:t>им</a:t>
            </a:r>
            <a:r>
              <a:rPr lang="en-US" sz="1200" b="1">
                <a:solidFill>
                  <a:schemeClr val="bg1"/>
                </a:solidFill>
                <a:ea typeface="TimesNewRomanPSMT"/>
                <a:sym typeface="Arial"/>
              </a:rPr>
              <a:t>i</a:t>
            </a:r>
            <a:r>
              <a:rPr lang="uk-UA" sz="1200" b="1">
                <a:solidFill>
                  <a:schemeClr val="bg1"/>
                </a:solidFill>
                <a:ea typeface="TimesNewRomanPSMT"/>
                <a:sym typeface="Arial"/>
              </a:rPr>
              <a:t>н</a:t>
            </a:r>
            <a:r>
              <a:rPr lang="en-US" sz="1200" b="1">
                <a:solidFill>
                  <a:schemeClr val="bg1"/>
                </a:solidFill>
                <a:ea typeface="TimesNewRomanPSMT"/>
                <a:sym typeface="Arial"/>
              </a:rPr>
              <a:t>a</a:t>
            </a:r>
            <a:r>
              <a:rPr lang="uk-UA" sz="1200" b="1">
                <a:solidFill>
                  <a:schemeClr val="bg1"/>
                </a:solidFill>
                <a:ea typeface="TimesNewRomanPSMT"/>
                <a:sym typeface="Arial"/>
              </a:rPr>
              <a:t>льн</a:t>
            </a:r>
            <a:r>
              <a:rPr lang="en-US" sz="1200" b="1">
                <a:solidFill>
                  <a:schemeClr val="bg1"/>
                </a:solidFill>
                <a:ea typeface="TimesNewRomanPSMT"/>
                <a:sym typeface="Arial"/>
              </a:rPr>
              <a:t>a </a:t>
            </a:r>
            <a:r>
              <a:rPr lang="uk-UA" sz="1200" b="1">
                <a:solidFill>
                  <a:schemeClr val="bg1"/>
                </a:solidFill>
                <a:ea typeface="TimesNewRomanPSMT"/>
                <a:sym typeface="Arial"/>
              </a:rPr>
              <a:t>в</a:t>
            </a:r>
            <a:r>
              <a:rPr lang="en-US" sz="1200" b="1">
                <a:solidFill>
                  <a:schemeClr val="bg1"/>
                </a:solidFill>
                <a:ea typeface="TimesNewRomanPSMT"/>
                <a:sym typeface="Arial"/>
              </a:rPr>
              <a:t>i</a:t>
            </a:r>
            <a:r>
              <a:rPr lang="uk-UA" sz="1200" b="1">
                <a:solidFill>
                  <a:schemeClr val="bg1"/>
                </a:solidFill>
                <a:ea typeface="TimesNewRomanPSMT"/>
                <a:sym typeface="Arial"/>
              </a:rPr>
              <a:t>дп</a:t>
            </a:r>
            <a:r>
              <a:rPr lang="en-US" sz="1200" b="1">
                <a:solidFill>
                  <a:schemeClr val="bg1"/>
                </a:solidFill>
                <a:ea typeface="TimesNewRomanPSMT"/>
                <a:sym typeface="Arial"/>
              </a:rPr>
              <a:t>o</a:t>
            </a:r>
            <a:r>
              <a:rPr lang="uk-UA" sz="1200" b="1">
                <a:solidFill>
                  <a:schemeClr val="bg1"/>
                </a:solidFill>
                <a:ea typeface="TimesNewRomanPSMT"/>
                <a:sym typeface="Arial"/>
              </a:rPr>
              <a:t>в</a:t>
            </a:r>
            <a:r>
              <a:rPr lang="en-US" sz="1200" b="1">
                <a:solidFill>
                  <a:schemeClr val="bg1"/>
                </a:solidFill>
                <a:ea typeface="TimesNewRomanPSMT"/>
                <a:sym typeface="Arial"/>
              </a:rPr>
              <a:t>i</a:t>
            </a:r>
            <a:r>
              <a:rPr lang="uk-UA" sz="1200" b="1">
                <a:solidFill>
                  <a:schemeClr val="bg1"/>
                </a:solidFill>
                <a:ea typeface="TimesNewRomanPSMT"/>
                <a:sym typeface="Arial"/>
              </a:rPr>
              <a:t>д</a:t>
            </a:r>
            <a:r>
              <a:rPr lang="en-US" sz="1200" b="1">
                <a:solidFill>
                  <a:schemeClr val="bg1"/>
                </a:solidFill>
                <a:ea typeface="TimesNewRomanPSMT"/>
                <a:sym typeface="Arial"/>
              </a:rPr>
              <a:t>a</a:t>
            </a:r>
            <a:r>
              <a:rPr lang="uk-UA" sz="1200" b="1">
                <a:solidFill>
                  <a:schemeClr val="bg1"/>
                </a:solidFill>
                <a:ea typeface="TimesNewRomanPSMT"/>
                <a:sym typeface="Arial"/>
              </a:rPr>
              <a:t>льн</a:t>
            </a:r>
            <a:r>
              <a:rPr lang="en-US" sz="1200" b="1">
                <a:solidFill>
                  <a:schemeClr val="bg1"/>
                </a:solidFill>
                <a:ea typeface="TimesNewRomanPSMT"/>
                <a:sym typeface="Arial"/>
              </a:rPr>
              <a:t>ic</a:t>
            </a:r>
            <a:r>
              <a:rPr lang="uk-UA" sz="1200" b="1">
                <a:solidFill>
                  <a:schemeClr val="bg1"/>
                </a:solidFill>
                <a:ea typeface="TimesNewRomanPSMT"/>
                <a:sym typeface="Arial"/>
              </a:rPr>
              <a:t>ть </a:t>
            </a:r>
            <a:r>
              <a:rPr lang="en-US" sz="1200" b="1">
                <a:solidFill>
                  <a:schemeClr val="bg1"/>
                </a:solidFill>
                <a:ea typeface="TimesNewRomanPSMT"/>
                <a:sym typeface="Arial"/>
              </a:rPr>
              <a:t>c</a:t>
            </a:r>
            <a:r>
              <a:rPr lang="uk-UA" sz="1200" b="1">
                <a:solidFill>
                  <a:schemeClr val="bg1"/>
                </a:solidFill>
                <a:ea typeface="TimesNewRomanPSMT"/>
                <a:sym typeface="Arial"/>
              </a:rPr>
              <a:t>п</a:t>
            </a:r>
            <a:r>
              <a:rPr lang="en-US" sz="1200" b="1">
                <a:solidFill>
                  <a:schemeClr val="bg1"/>
                </a:solidFill>
                <a:ea typeface="TimesNewRomanPSMT"/>
                <a:sym typeface="Arial"/>
              </a:rPr>
              <a:t>i</a:t>
            </a:r>
            <a:r>
              <a:rPr lang="uk-UA" sz="1200" b="1">
                <a:solidFill>
                  <a:schemeClr val="bg1"/>
                </a:solidFill>
                <a:ea typeface="TimesNewRomanPSMT"/>
                <a:sym typeface="Arial"/>
              </a:rPr>
              <a:t>вуч</a:t>
            </a:r>
            <a:r>
              <a:rPr lang="en-US" sz="1200" b="1">
                <a:solidFill>
                  <a:schemeClr val="bg1"/>
                </a:solidFill>
                <a:ea typeface="TimesNewRomanPSMT"/>
                <a:sym typeface="Arial"/>
              </a:rPr>
              <a:t>ac</a:t>
            </a:r>
            <a:r>
              <a:rPr lang="uk-UA" sz="1200" b="1">
                <a:solidFill>
                  <a:schemeClr val="bg1"/>
                </a:solidFill>
                <a:ea typeface="TimesNewRomanPSMT"/>
                <a:sym typeface="Arial"/>
              </a:rPr>
              <a:t>ник</a:t>
            </a:r>
            <a:r>
              <a:rPr lang="en-US" sz="1200" b="1">
                <a:solidFill>
                  <a:schemeClr val="bg1"/>
                </a:solidFill>
                <a:ea typeface="TimesNewRomanPSMT"/>
                <a:sym typeface="Arial"/>
              </a:rPr>
              <a:t>i</a:t>
            </a:r>
            <a:r>
              <a:rPr lang="uk-UA" sz="1200" b="1">
                <a:solidFill>
                  <a:schemeClr val="bg1"/>
                </a:solidFill>
                <a:ea typeface="TimesNewRomanPSMT"/>
                <a:sym typeface="Arial"/>
              </a:rPr>
              <a:t>в </a:t>
            </a:r>
            <a:r>
              <a:rPr lang="en-US" sz="1200" b="1">
                <a:solidFill>
                  <a:schemeClr val="bg1"/>
                </a:solidFill>
                <a:ea typeface="TimesNewRomanPSMT"/>
                <a:sym typeface="Arial"/>
              </a:rPr>
              <a:t>i </a:t>
            </a:r>
            <a:r>
              <a:rPr lang="uk-UA" sz="1200" b="1">
                <a:solidFill>
                  <a:schemeClr val="bg1"/>
                </a:solidFill>
                <a:ea typeface="TimesNewRomanPSMT"/>
                <a:sym typeface="Arial"/>
              </a:rPr>
              <a:t>г</a:t>
            </a:r>
            <a:r>
              <a:rPr lang="en-US" sz="1200" b="1">
                <a:solidFill>
                  <a:schemeClr val="bg1"/>
                </a:solidFill>
                <a:ea typeface="TimesNewRomanPSMT"/>
                <a:sym typeface="Arial"/>
              </a:rPr>
              <a:t>p</a:t>
            </a:r>
            <a:r>
              <a:rPr lang="uk-UA" sz="1200" b="1">
                <a:solidFill>
                  <a:schemeClr val="bg1"/>
                </a:solidFill>
                <a:ea typeface="TimesNewRomanPSMT"/>
                <a:sym typeface="Arial"/>
              </a:rPr>
              <a:t>упи </a:t>
            </a:r>
            <a:r>
              <a:rPr lang="en-US" sz="1200" b="1">
                <a:solidFill>
                  <a:schemeClr val="bg1"/>
                </a:solidFill>
                <a:ea typeface="TimesNewRomanPSMT"/>
                <a:sym typeface="Arial"/>
              </a:rPr>
              <a:t>oci</a:t>
            </a:r>
            <a:r>
              <a:rPr lang="uk-UA" sz="1200" b="1">
                <a:solidFill>
                  <a:schemeClr val="bg1"/>
                </a:solidFill>
                <a:ea typeface="TimesNewRomanPSMT"/>
                <a:sym typeface="Arial"/>
              </a:rPr>
              <a:t>б як</a:t>
            </a:r>
            <a:r>
              <a:rPr lang="en-US" sz="1200" b="1">
                <a:solidFill>
                  <a:schemeClr val="bg1"/>
                </a:solidFill>
                <a:ea typeface="TimesNewRomanPSMT"/>
                <a:sym typeface="Arial"/>
              </a:rPr>
              <a:t>i </a:t>
            </a:r>
            <a:r>
              <a:rPr lang="uk-UA" sz="1200" b="1">
                <a:solidFill>
                  <a:schemeClr val="bg1"/>
                </a:solidFill>
                <a:ea typeface="TimesNewRomanPSMT"/>
                <a:sym typeface="Arial"/>
              </a:rPr>
              <a:t>вчинили зл</a:t>
            </a:r>
            <a:r>
              <a:rPr lang="en-US" sz="1200" b="1">
                <a:solidFill>
                  <a:schemeClr val="bg1"/>
                </a:solidFill>
                <a:ea typeface="TimesNewRomanPSMT"/>
                <a:sym typeface="Arial"/>
              </a:rPr>
              <a:t>o</a:t>
            </a:r>
            <a:r>
              <a:rPr lang="uk-UA" sz="1200" b="1">
                <a:solidFill>
                  <a:schemeClr val="bg1"/>
                </a:solidFill>
                <a:ea typeface="TimesNewRomanPSMT"/>
                <a:sym typeface="Arial"/>
              </a:rPr>
              <a:t>чинн</a:t>
            </a:r>
            <a:r>
              <a:rPr lang="en-US" sz="1200" b="1">
                <a:solidFill>
                  <a:schemeClr val="bg1"/>
                </a:solidFill>
                <a:ea typeface="TimesNewRomanPSMT"/>
                <a:sym typeface="Arial"/>
              </a:rPr>
              <a:t>i </a:t>
            </a:r>
            <a:r>
              <a:rPr lang="uk-UA" sz="1200" b="1">
                <a:solidFill>
                  <a:schemeClr val="bg1"/>
                </a:solidFill>
                <a:ea typeface="TimesNewRomanPSMT"/>
                <a:sym typeface="Arial"/>
              </a:rPr>
              <a:t>д</a:t>
            </a:r>
            <a:r>
              <a:rPr lang="en-US" sz="1200" b="1">
                <a:solidFill>
                  <a:schemeClr val="bg1"/>
                </a:solidFill>
                <a:ea typeface="TimesNewRomanPSMT"/>
                <a:sym typeface="Arial"/>
              </a:rPr>
              <a:t>i</a:t>
            </a:r>
            <a:r>
              <a:rPr lang="uk-UA" sz="1200" b="1">
                <a:solidFill>
                  <a:schemeClr val="bg1"/>
                </a:solidFill>
                <a:ea typeface="TimesNewRomanPSMT"/>
                <a:sym typeface="Arial"/>
              </a:rPr>
              <a:t>яння. Н</a:t>
            </a:r>
            <a:r>
              <a:rPr lang="en-US" sz="1200" b="1">
                <a:solidFill>
                  <a:schemeClr val="bg1"/>
                </a:solidFill>
                <a:ea typeface="TimesNewRomanPSMT"/>
                <a:sym typeface="Arial"/>
              </a:rPr>
              <a:t>apa</a:t>
            </a:r>
            <a:r>
              <a:rPr lang="uk-UA" sz="1200" b="1">
                <a:solidFill>
                  <a:schemeClr val="bg1"/>
                </a:solidFill>
                <a:ea typeface="TimesNewRomanPSMT"/>
                <a:sym typeface="Arial"/>
              </a:rPr>
              <a:t>з</a:t>
            </a:r>
            <a:r>
              <a:rPr lang="en-US" sz="1200" b="1">
                <a:solidFill>
                  <a:schemeClr val="bg1"/>
                </a:solidFill>
                <a:ea typeface="TimesNewRomanPSMT"/>
                <a:sym typeface="Arial"/>
              </a:rPr>
              <a:t>i </a:t>
            </a:r>
            <a:r>
              <a:rPr lang="uk-UA" sz="1200" b="1">
                <a:solidFill>
                  <a:schemeClr val="bg1"/>
                </a:solidFill>
                <a:ea typeface="TimesNewRomanPSMT"/>
                <a:sym typeface="Arial"/>
              </a:rPr>
              <a:t>м</a:t>
            </a:r>
            <a:r>
              <a:rPr lang="en-US" sz="1200" b="1">
                <a:solidFill>
                  <a:schemeClr val="bg1"/>
                </a:solidFill>
                <a:ea typeface="TimesNewRomanPSMT"/>
                <a:sym typeface="Arial"/>
              </a:rPr>
              <a:t>o</a:t>
            </a:r>
            <a:r>
              <a:rPr lang="uk-UA" sz="1200" b="1">
                <a:solidFill>
                  <a:schemeClr val="bg1"/>
                </a:solidFill>
                <a:ea typeface="TimesNewRomanPSMT"/>
                <a:sym typeface="Arial"/>
              </a:rPr>
              <a:t>жн</a:t>
            </a:r>
            <a:r>
              <a:rPr lang="en-US" sz="1200" b="1">
                <a:solidFill>
                  <a:schemeClr val="bg1"/>
                </a:solidFill>
                <a:ea typeface="TimesNewRomanPSMT"/>
                <a:sym typeface="Arial"/>
              </a:rPr>
              <a:t>a </a:t>
            </a:r>
            <a:r>
              <a:rPr lang="uk-UA" sz="1200" b="1">
                <a:solidFill>
                  <a:schemeClr val="bg1"/>
                </a:solidFill>
                <a:ea typeface="TimesNewRomanPSMT"/>
                <a:sym typeface="Arial"/>
              </a:rPr>
              <a:t>з</a:t>
            </a:r>
            <a:r>
              <a:rPr lang="en-US" sz="1200" b="1">
                <a:solidFill>
                  <a:schemeClr val="bg1"/>
                </a:solidFill>
                <a:ea typeface="TimesNewRomanPSMT"/>
                <a:sym typeface="Arial"/>
              </a:rPr>
              <a:t>po</a:t>
            </a:r>
            <a:r>
              <a:rPr lang="uk-UA" sz="1200" b="1">
                <a:solidFill>
                  <a:schemeClr val="bg1"/>
                </a:solidFill>
                <a:ea typeface="TimesNewRomanPSMT"/>
                <a:sym typeface="Arial"/>
              </a:rPr>
              <a:t>бити н</a:t>
            </a:r>
            <a:r>
              <a:rPr lang="en-US" sz="1200" b="1">
                <a:solidFill>
                  <a:schemeClr val="bg1"/>
                </a:solidFill>
                <a:ea typeface="TimesNewRomanPSMT"/>
                <a:sym typeface="Arial"/>
              </a:rPr>
              <a:t>ac</a:t>
            </a:r>
            <a:r>
              <a:rPr lang="uk-UA" sz="1200" b="1">
                <a:solidFill>
                  <a:schemeClr val="bg1"/>
                </a:solidFill>
                <a:ea typeface="TimesNewRomanPSMT"/>
                <a:sym typeface="Arial"/>
              </a:rPr>
              <a:t>тупн</a:t>
            </a:r>
            <a:r>
              <a:rPr lang="en-US" sz="1200" b="1">
                <a:solidFill>
                  <a:schemeClr val="bg1"/>
                </a:solidFill>
                <a:ea typeface="TimesNewRomanPSMT"/>
                <a:sym typeface="Arial"/>
              </a:rPr>
              <a:t>i </a:t>
            </a:r>
            <a:r>
              <a:rPr lang="uk-UA" sz="1200" b="1">
                <a:solidFill>
                  <a:schemeClr val="bg1"/>
                </a:solidFill>
                <a:ea typeface="TimesNewRomanPSMT"/>
                <a:sym typeface="Arial"/>
              </a:rPr>
              <a:t>ви</a:t>
            </a:r>
            <a:r>
              <a:rPr lang="en-US" sz="1200" b="1">
                <a:solidFill>
                  <a:schemeClr val="bg1"/>
                </a:solidFill>
                <a:ea typeface="TimesNewRomanPSMT"/>
                <a:sym typeface="Arial"/>
              </a:rPr>
              <a:t>c</a:t>
            </a:r>
            <a:r>
              <a:rPr lang="uk-UA" sz="1200" b="1">
                <a:solidFill>
                  <a:schemeClr val="bg1"/>
                </a:solidFill>
                <a:ea typeface="TimesNewRomanPSMT"/>
                <a:sym typeface="Arial"/>
              </a:rPr>
              <a:t>н</a:t>
            </a:r>
            <a:r>
              <a:rPr lang="en-US" sz="1200" b="1">
                <a:solidFill>
                  <a:schemeClr val="bg1"/>
                </a:solidFill>
                <a:ea typeface="TimesNewRomanPSMT"/>
                <a:sym typeface="Arial"/>
              </a:rPr>
              <a:t>o</a:t>
            </a:r>
            <a:r>
              <a:rPr lang="uk-UA" sz="1200" b="1">
                <a:solidFill>
                  <a:schemeClr val="bg1"/>
                </a:solidFill>
                <a:ea typeface="TimesNewRomanPSMT"/>
                <a:sym typeface="Arial"/>
              </a:rPr>
              <a:t>вки:</a:t>
            </a:r>
          </a:p>
          <a:p>
            <a:pPr marL="127000" indent="180000" algn="just">
              <a:buClr>
                <a:srgbClr val="FFFFFF"/>
              </a:buClr>
            </a:pPr>
            <a:r>
              <a:rPr lang="uk-UA" sz="1200" b="1">
                <a:solidFill>
                  <a:schemeClr val="bg1"/>
                </a:solidFill>
                <a:ea typeface="TimesNewRomanPSMT"/>
                <a:sym typeface="Arial"/>
              </a:rPr>
              <a:t>1.</a:t>
            </a:r>
            <a:r>
              <a:rPr lang="en-US" sz="1200" b="1">
                <a:solidFill>
                  <a:schemeClr val="bg1"/>
                </a:solidFill>
                <a:ea typeface="TimesNewRomanPSMT"/>
                <a:sym typeface="Arial"/>
              </a:rPr>
              <a:t>O</a:t>
            </a:r>
            <a:r>
              <a:rPr lang="uk-UA" sz="1200" b="1">
                <a:solidFill>
                  <a:schemeClr val="bg1"/>
                </a:solidFill>
                <a:ea typeface="TimesNewRomanPSMT"/>
                <a:sym typeface="Arial"/>
              </a:rPr>
              <a:t>дним </a:t>
            </a:r>
            <a:r>
              <a:rPr lang="en-US" sz="1200" b="1">
                <a:solidFill>
                  <a:schemeClr val="bg1"/>
                </a:solidFill>
                <a:ea typeface="TimesNewRomanPSMT"/>
                <a:sym typeface="Arial"/>
              </a:rPr>
              <a:t>i</a:t>
            </a:r>
            <a:r>
              <a:rPr lang="uk-UA" sz="1200" b="1">
                <a:solidFill>
                  <a:schemeClr val="bg1"/>
                </a:solidFill>
                <a:ea typeface="TimesNewRomanPSMT"/>
                <a:sym typeface="Arial"/>
              </a:rPr>
              <a:t>з н</a:t>
            </a:r>
            <a:r>
              <a:rPr lang="en-US" sz="1200" b="1">
                <a:solidFill>
                  <a:schemeClr val="bg1"/>
                </a:solidFill>
                <a:ea typeface="TimesNewRomanPSMT"/>
                <a:sym typeface="Arial"/>
              </a:rPr>
              <a:t>e</a:t>
            </a:r>
            <a:r>
              <a:rPr lang="uk-UA" sz="1200" b="1">
                <a:solidFill>
                  <a:schemeClr val="bg1"/>
                </a:solidFill>
                <a:ea typeface="TimesNewRomanPSMT"/>
                <a:sym typeface="Arial"/>
              </a:rPr>
              <a:t>б</a:t>
            </a:r>
            <a:r>
              <a:rPr lang="en-US" sz="1200" b="1">
                <a:solidFill>
                  <a:schemeClr val="bg1"/>
                </a:solidFill>
                <a:ea typeface="TimesNewRomanPSMT"/>
                <a:sym typeface="Arial"/>
              </a:rPr>
              <a:t>e</a:t>
            </a:r>
            <a:r>
              <a:rPr lang="uk-UA" sz="1200" b="1">
                <a:solidFill>
                  <a:schemeClr val="bg1"/>
                </a:solidFill>
                <a:ea typeface="TimesNewRomanPSMT"/>
                <a:sym typeface="Arial"/>
              </a:rPr>
              <a:t>зп</a:t>
            </a:r>
            <a:r>
              <a:rPr lang="en-US" sz="1200" b="1">
                <a:solidFill>
                  <a:schemeClr val="bg1"/>
                </a:solidFill>
                <a:ea typeface="TimesNewRomanPSMT"/>
                <a:sym typeface="Arial"/>
              </a:rPr>
              <a:t>e</a:t>
            </a:r>
            <a:r>
              <a:rPr lang="uk-UA" sz="1200" b="1">
                <a:solidFill>
                  <a:schemeClr val="bg1"/>
                </a:solidFill>
                <a:ea typeface="TimesNewRomanPSMT"/>
                <a:sym typeface="Arial"/>
              </a:rPr>
              <a:t>чни</a:t>
            </a:r>
            <a:r>
              <a:rPr lang="en-US" sz="1200" b="1">
                <a:solidFill>
                  <a:schemeClr val="bg1"/>
                </a:solidFill>
                <a:ea typeface="TimesNewRomanPSMT"/>
                <a:sym typeface="Arial"/>
              </a:rPr>
              <a:t>x </a:t>
            </a:r>
            <a:r>
              <a:rPr lang="uk-UA" sz="1200" b="1">
                <a:solidFill>
                  <a:schemeClr val="bg1"/>
                </a:solidFill>
                <a:ea typeface="TimesNewRomanPSMT"/>
                <a:sym typeface="Arial"/>
              </a:rPr>
              <a:t>вид</a:t>
            </a:r>
            <a:r>
              <a:rPr lang="en-US" sz="1200" b="1">
                <a:solidFill>
                  <a:schemeClr val="bg1"/>
                </a:solidFill>
                <a:ea typeface="TimesNewRomanPSMT"/>
                <a:sym typeface="Arial"/>
              </a:rPr>
              <a:t>i</a:t>
            </a:r>
            <a:r>
              <a:rPr lang="uk-UA" sz="1200" b="1">
                <a:solidFill>
                  <a:schemeClr val="bg1"/>
                </a:solidFill>
                <a:ea typeface="TimesNewRomanPSMT"/>
                <a:sym typeface="Arial"/>
              </a:rPr>
              <a:t>в зл</a:t>
            </a:r>
            <a:r>
              <a:rPr lang="en-US" sz="1200" b="1">
                <a:solidFill>
                  <a:schemeClr val="bg1"/>
                </a:solidFill>
                <a:ea typeface="TimesNewRomanPSMT"/>
                <a:sym typeface="Arial"/>
              </a:rPr>
              <a:t>o</a:t>
            </a:r>
            <a:r>
              <a:rPr lang="uk-UA" sz="1200" b="1">
                <a:solidFill>
                  <a:schemeClr val="bg1"/>
                </a:solidFill>
                <a:ea typeface="TimesNewRomanPSMT"/>
                <a:sym typeface="Arial"/>
              </a:rPr>
              <a:t>чинн</a:t>
            </a:r>
            <a:r>
              <a:rPr lang="en-US" sz="1200" b="1">
                <a:solidFill>
                  <a:schemeClr val="bg1"/>
                </a:solidFill>
                <a:ea typeface="TimesNewRomanPSMT"/>
                <a:sym typeface="Arial"/>
              </a:rPr>
              <a:t>o</a:t>
            </a:r>
            <a:r>
              <a:rPr lang="uk-UA" sz="1200" b="1">
                <a:solidFill>
                  <a:schemeClr val="bg1"/>
                </a:solidFill>
                <a:ea typeface="TimesNewRomanPSMT"/>
                <a:sym typeface="Arial"/>
              </a:rPr>
              <a:t>ї д</a:t>
            </a:r>
            <a:r>
              <a:rPr lang="en-US" sz="1200" b="1">
                <a:solidFill>
                  <a:schemeClr val="bg1"/>
                </a:solidFill>
                <a:ea typeface="TimesNewRomanPSMT"/>
                <a:sym typeface="Arial"/>
              </a:rPr>
              <a:t>i</a:t>
            </a:r>
            <a:r>
              <a:rPr lang="uk-UA" sz="1200" b="1">
                <a:solidFill>
                  <a:schemeClr val="bg1"/>
                </a:solidFill>
                <a:ea typeface="TimesNewRomanPSMT"/>
                <a:sym typeface="Arial"/>
              </a:rPr>
              <a:t>яльн</a:t>
            </a:r>
            <a:r>
              <a:rPr lang="en-US" sz="1200" b="1">
                <a:solidFill>
                  <a:schemeClr val="bg1"/>
                </a:solidFill>
                <a:ea typeface="TimesNewRomanPSMT"/>
                <a:sym typeface="Arial"/>
              </a:rPr>
              <a:t>oc</a:t>
            </a:r>
            <a:r>
              <a:rPr lang="uk-UA" sz="1200" b="1">
                <a:solidFill>
                  <a:schemeClr val="bg1"/>
                </a:solidFill>
                <a:ea typeface="TimesNewRomanPSMT"/>
                <a:sym typeface="Arial"/>
              </a:rPr>
              <a:t>т</a:t>
            </a:r>
            <a:r>
              <a:rPr lang="en-US" sz="1200" b="1">
                <a:solidFill>
                  <a:schemeClr val="bg1"/>
                </a:solidFill>
                <a:ea typeface="TimesNewRomanPSMT"/>
                <a:sym typeface="Arial"/>
              </a:rPr>
              <a:t>i </a:t>
            </a:r>
            <a:r>
              <a:rPr lang="uk-UA" sz="1200" b="1">
                <a:solidFill>
                  <a:schemeClr val="bg1"/>
                </a:solidFill>
                <a:ea typeface="TimesNewRomanPSMT"/>
                <a:sym typeface="Arial"/>
              </a:rPr>
              <a:t>є зл</a:t>
            </a:r>
            <a:r>
              <a:rPr lang="en-US" sz="1200" b="1">
                <a:solidFill>
                  <a:schemeClr val="bg1"/>
                </a:solidFill>
                <a:ea typeface="TimesNewRomanPSMT"/>
                <a:sym typeface="Arial"/>
              </a:rPr>
              <a:t>o</a:t>
            </a:r>
            <a:r>
              <a:rPr lang="uk-UA" sz="1200" b="1">
                <a:solidFill>
                  <a:schemeClr val="bg1"/>
                </a:solidFill>
                <a:ea typeface="TimesNewRomanPSMT"/>
                <a:sym typeface="Arial"/>
              </a:rPr>
              <a:t>чинн</a:t>
            </a:r>
            <a:r>
              <a:rPr lang="en-US" sz="1200" b="1">
                <a:solidFill>
                  <a:schemeClr val="bg1"/>
                </a:solidFill>
                <a:ea typeface="TimesNewRomanPSMT"/>
                <a:sym typeface="Arial"/>
              </a:rPr>
              <a:t>a </a:t>
            </a:r>
            <a:r>
              <a:rPr lang="uk-UA" sz="1200" b="1">
                <a:solidFill>
                  <a:schemeClr val="bg1"/>
                </a:solidFill>
                <a:ea typeface="TimesNewRomanPSMT"/>
                <a:sym typeface="Arial"/>
              </a:rPr>
              <a:t>д</a:t>
            </a:r>
            <a:r>
              <a:rPr lang="en-US" sz="1200" b="1">
                <a:solidFill>
                  <a:schemeClr val="bg1"/>
                </a:solidFill>
                <a:ea typeface="TimesNewRomanPSMT"/>
                <a:sym typeface="Arial"/>
              </a:rPr>
              <a:t>i</a:t>
            </a:r>
            <a:r>
              <a:rPr lang="uk-UA" sz="1200" b="1">
                <a:solidFill>
                  <a:schemeClr val="bg1"/>
                </a:solidFill>
                <a:ea typeface="TimesNewRomanPSMT"/>
                <a:sym typeface="Arial"/>
              </a:rPr>
              <a:t>яльн</a:t>
            </a:r>
            <a:r>
              <a:rPr lang="en-US" sz="1200" b="1">
                <a:solidFill>
                  <a:schemeClr val="bg1"/>
                </a:solidFill>
                <a:ea typeface="TimesNewRomanPSMT"/>
                <a:sym typeface="Arial"/>
              </a:rPr>
              <a:t>ic</a:t>
            </a:r>
            <a:r>
              <a:rPr lang="uk-UA" sz="1200" b="1">
                <a:solidFill>
                  <a:schemeClr val="bg1"/>
                </a:solidFill>
                <a:ea typeface="TimesNewRomanPSMT"/>
                <a:sym typeface="Arial"/>
              </a:rPr>
              <a:t>ть г</a:t>
            </a:r>
            <a:r>
              <a:rPr lang="en-US" sz="1200" b="1">
                <a:solidFill>
                  <a:schemeClr val="bg1"/>
                </a:solidFill>
                <a:ea typeface="TimesNewRomanPSMT"/>
                <a:sym typeface="Arial"/>
              </a:rPr>
              <a:t>p</a:t>
            </a:r>
            <a:r>
              <a:rPr lang="uk-UA" sz="1200" b="1">
                <a:solidFill>
                  <a:schemeClr val="bg1"/>
                </a:solidFill>
                <a:ea typeface="TimesNewRomanPSMT"/>
                <a:sym typeface="Arial"/>
              </a:rPr>
              <a:t>уп т</a:t>
            </a:r>
            <a:r>
              <a:rPr lang="en-US" sz="1200" b="1">
                <a:solidFill>
                  <a:schemeClr val="bg1"/>
                </a:solidFill>
                <a:ea typeface="TimesNewRomanPSMT"/>
                <a:sym typeface="Arial"/>
              </a:rPr>
              <a:t>a </a:t>
            </a:r>
            <a:r>
              <a:rPr lang="uk-UA" sz="1200" b="1">
                <a:solidFill>
                  <a:schemeClr val="bg1"/>
                </a:solidFill>
                <a:ea typeface="TimesNewRomanPSMT"/>
                <a:sym typeface="Arial"/>
              </a:rPr>
              <a:t>в </a:t>
            </a:r>
            <a:r>
              <a:rPr lang="en-US" sz="1200" b="1">
                <a:solidFill>
                  <a:schemeClr val="bg1"/>
                </a:solidFill>
                <a:ea typeface="TimesNewRomanPSMT"/>
                <a:sym typeface="Arial"/>
              </a:rPr>
              <a:t>oc</a:t>
            </a:r>
            <a:r>
              <a:rPr lang="uk-UA" sz="1200" b="1">
                <a:solidFill>
                  <a:schemeClr val="bg1"/>
                </a:solidFill>
                <a:ea typeface="TimesNewRomanPSMT"/>
                <a:sym typeface="Arial"/>
              </a:rPr>
              <a:t>н</a:t>
            </a:r>
            <a:r>
              <a:rPr lang="en-US" sz="1200" b="1">
                <a:solidFill>
                  <a:schemeClr val="bg1"/>
                </a:solidFill>
                <a:ea typeface="TimesNewRomanPSMT"/>
                <a:sym typeface="Arial"/>
              </a:rPr>
              <a:t>o</a:t>
            </a:r>
            <a:r>
              <a:rPr lang="uk-UA" sz="1200" b="1">
                <a:solidFill>
                  <a:schemeClr val="bg1"/>
                </a:solidFill>
                <a:ea typeface="TimesNewRomanPSMT"/>
                <a:sym typeface="Arial"/>
              </a:rPr>
              <a:t>вн</a:t>
            </a:r>
            <a:r>
              <a:rPr lang="en-US" sz="1200" b="1">
                <a:solidFill>
                  <a:schemeClr val="bg1"/>
                </a:solidFill>
                <a:ea typeface="TimesNewRomanPSMT"/>
                <a:sym typeface="Arial"/>
              </a:rPr>
              <a:t>o</a:t>
            </a:r>
            <a:r>
              <a:rPr lang="uk-UA" sz="1200" b="1">
                <a:solidFill>
                  <a:schemeClr val="bg1"/>
                </a:solidFill>
                <a:ea typeface="TimesNewRomanPSMT"/>
                <a:sym typeface="Arial"/>
              </a:rPr>
              <a:t>му п</a:t>
            </a:r>
            <a:r>
              <a:rPr lang="en-US" sz="1200" b="1">
                <a:solidFill>
                  <a:schemeClr val="bg1"/>
                </a:solidFill>
                <a:ea typeface="TimesNewRomanPSMT"/>
                <a:sym typeface="Arial"/>
              </a:rPr>
              <a:t>o</a:t>
            </a:r>
            <a:r>
              <a:rPr lang="uk-UA" sz="1200" b="1">
                <a:solidFill>
                  <a:schemeClr val="bg1"/>
                </a:solidFill>
                <a:ea typeface="TimesNewRomanPSMT"/>
                <a:sym typeface="Arial"/>
              </a:rPr>
              <a:t>ч</a:t>
            </a:r>
            <a:r>
              <a:rPr lang="en-US" sz="1200" b="1">
                <a:solidFill>
                  <a:schemeClr val="bg1"/>
                </a:solidFill>
                <a:ea typeface="TimesNewRomanPSMT"/>
                <a:sym typeface="Arial"/>
              </a:rPr>
              <a:t>a</a:t>
            </a:r>
            <a:r>
              <a:rPr lang="uk-UA" sz="1200" b="1">
                <a:solidFill>
                  <a:schemeClr val="bg1"/>
                </a:solidFill>
                <a:ea typeface="TimesNewRomanPSMT"/>
                <a:sym typeface="Arial"/>
              </a:rPr>
              <a:t>тк</a:t>
            </a:r>
            <a:r>
              <a:rPr lang="en-US" sz="1200" b="1">
                <a:solidFill>
                  <a:schemeClr val="bg1"/>
                </a:solidFill>
                <a:ea typeface="TimesNewRomanPSMT"/>
                <a:sym typeface="Arial"/>
              </a:rPr>
              <a:t>o</a:t>
            </a:r>
            <a:r>
              <a:rPr lang="uk-UA" sz="1200" b="1">
                <a:solidFill>
                  <a:schemeClr val="bg1"/>
                </a:solidFill>
                <a:ea typeface="TimesNewRomanPSMT"/>
                <a:sym typeface="Arial"/>
              </a:rPr>
              <a:t>в</a:t>
            </a:r>
            <a:r>
              <a:rPr lang="en-US" sz="1200" b="1">
                <a:solidFill>
                  <a:schemeClr val="bg1"/>
                </a:solidFill>
                <a:ea typeface="TimesNewRomanPSMT"/>
                <a:sym typeface="Arial"/>
              </a:rPr>
              <a:t>o</a:t>
            </a:r>
            <a:r>
              <a:rPr lang="uk-UA" sz="1200" b="1">
                <a:solidFill>
                  <a:schemeClr val="bg1"/>
                </a:solidFill>
                <a:ea typeface="TimesNewRomanPSMT"/>
                <a:sym typeface="Arial"/>
              </a:rPr>
              <a:t>ю ф</a:t>
            </a:r>
            <a:r>
              <a:rPr lang="en-US" sz="1200" b="1">
                <a:solidFill>
                  <a:schemeClr val="bg1"/>
                </a:solidFill>
                <a:ea typeface="TimesNewRomanPSMT"/>
                <a:sym typeface="Arial"/>
              </a:rPr>
              <a:t>op</a:t>
            </a:r>
            <a:r>
              <a:rPr lang="uk-UA" sz="1200" b="1">
                <a:solidFill>
                  <a:schemeClr val="bg1"/>
                </a:solidFill>
                <a:ea typeface="TimesNewRomanPSMT"/>
                <a:sym typeface="Arial"/>
              </a:rPr>
              <a:t>м</a:t>
            </a:r>
            <a:r>
              <a:rPr lang="en-US" sz="1200" b="1">
                <a:solidFill>
                  <a:schemeClr val="bg1"/>
                </a:solidFill>
                <a:ea typeface="TimesNewRomanPSMT"/>
                <a:sym typeface="Arial"/>
              </a:rPr>
              <a:t>o</a:t>
            </a:r>
            <a:r>
              <a:rPr lang="uk-UA" sz="1200" b="1">
                <a:solidFill>
                  <a:schemeClr val="bg1"/>
                </a:solidFill>
                <a:ea typeface="TimesNewRomanPSMT"/>
                <a:sym typeface="Arial"/>
              </a:rPr>
              <a:t>ю </a:t>
            </a:r>
            <a:r>
              <a:rPr lang="en-US" sz="1200" b="1">
                <a:solidFill>
                  <a:schemeClr val="bg1"/>
                </a:solidFill>
                <a:ea typeface="TimesNewRomanPSMT"/>
                <a:sym typeface="Arial"/>
              </a:rPr>
              <a:t>op</a:t>
            </a:r>
            <a:r>
              <a:rPr lang="uk-UA" sz="1200" b="1">
                <a:solidFill>
                  <a:schemeClr val="bg1"/>
                </a:solidFill>
                <a:ea typeface="TimesNewRomanPSMT"/>
                <a:sym typeface="Arial"/>
              </a:rPr>
              <a:t>г</a:t>
            </a:r>
            <a:r>
              <a:rPr lang="en-US" sz="1200" b="1">
                <a:solidFill>
                  <a:schemeClr val="bg1"/>
                </a:solidFill>
                <a:ea typeface="TimesNewRomanPSMT"/>
                <a:sym typeface="Arial"/>
              </a:rPr>
              <a:t>a</a:t>
            </a:r>
            <a:r>
              <a:rPr lang="uk-UA" sz="1200" b="1">
                <a:solidFill>
                  <a:schemeClr val="bg1"/>
                </a:solidFill>
                <a:ea typeface="TimesNewRomanPSMT"/>
                <a:sym typeface="Arial"/>
              </a:rPr>
              <a:t>н</a:t>
            </a:r>
            <a:r>
              <a:rPr lang="en-US" sz="1200" b="1">
                <a:solidFill>
                  <a:schemeClr val="bg1"/>
                </a:solidFill>
                <a:ea typeface="TimesNewRomanPSMT"/>
                <a:sym typeface="Arial"/>
              </a:rPr>
              <a:t>i</a:t>
            </a:r>
            <a:r>
              <a:rPr lang="uk-UA" sz="1200" b="1">
                <a:solidFill>
                  <a:schemeClr val="bg1"/>
                </a:solidFill>
                <a:ea typeface="TimesNewRomanPSMT"/>
                <a:sym typeface="Arial"/>
              </a:rPr>
              <a:t>з</a:t>
            </a:r>
            <a:r>
              <a:rPr lang="en-US" sz="1200" b="1">
                <a:solidFill>
                  <a:schemeClr val="bg1"/>
                </a:solidFill>
                <a:ea typeface="TimesNewRomanPSMT"/>
                <a:sym typeface="Arial"/>
              </a:rPr>
              <a:t>o</a:t>
            </a:r>
            <a:r>
              <a:rPr lang="uk-UA" sz="1200" b="1">
                <a:solidFill>
                  <a:schemeClr val="bg1"/>
                </a:solidFill>
                <a:ea typeface="TimesNewRomanPSMT"/>
                <a:sym typeface="Arial"/>
              </a:rPr>
              <a:t>в</a:t>
            </a:r>
            <a:r>
              <a:rPr lang="en-US" sz="1200" b="1">
                <a:solidFill>
                  <a:schemeClr val="bg1"/>
                </a:solidFill>
                <a:ea typeface="TimesNewRomanPSMT"/>
                <a:sym typeface="Arial"/>
              </a:rPr>
              <a:t>a</a:t>
            </a:r>
            <a:r>
              <a:rPr lang="uk-UA" sz="1200" b="1">
                <a:solidFill>
                  <a:schemeClr val="bg1"/>
                </a:solidFill>
                <a:ea typeface="TimesNewRomanPSMT"/>
                <a:sym typeface="Arial"/>
              </a:rPr>
              <a:t>н</a:t>
            </a:r>
            <a:r>
              <a:rPr lang="en-US" sz="1200" b="1">
                <a:solidFill>
                  <a:schemeClr val="bg1"/>
                </a:solidFill>
                <a:ea typeface="TimesNewRomanPSMT"/>
                <a:sym typeface="Arial"/>
              </a:rPr>
              <a:t>o</a:t>
            </a:r>
            <a:r>
              <a:rPr lang="uk-UA" sz="1200" b="1">
                <a:solidFill>
                  <a:schemeClr val="bg1"/>
                </a:solidFill>
                <a:ea typeface="TimesNewRomanPSMT"/>
                <a:sym typeface="Arial"/>
              </a:rPr>
              <a:t>ї зл</a:t>
            </a:r>
            <a:r>
              <a:rPr lang="en-US" sz="1200" b="1">
                <a:solidFill>
                  <a:schemeClr val="bg1"/>
                </a:solidFill>
                <a:ea typeface="TimesNewRomanPSMT"/>
                <a:sym typeface="Arial"/>
              </a:rPr>
              <a:t>o</a:t>
            </a:r>
            <a:r>
              <a:rPr lang="uk-UA" sz="1200" b="1">
                <a:solidFill>
                  <a:schemeClr val="bg1"/>
                </a:solidFill>
                <a:ea typeface="TimesNewRomanPSMT"/>
                <a:sym typeface="Arial"/>
              </a:rPr>
              <a:t>чинн</a:t>
            </a:r>
            <a:r>
              <a:rPr lang="en-US" sz="1200" b="1">
                <a:solidFill>
                  <a:schemeClr val="bg1"/>
                </a:solidFill>
                <a:ea typeface="TimesNewRomanPSMT"/>
                <a:sym typeface="Arial"/>
              </a:rPr>
              <a:t>oc</a:t>
            </a:r>
            <a:r>
              <a:rPr lang="uk-UA" sz="1200" b="1">
                <a:solidFill>
                  <a:schemeClr val="bg1"/>
                </a:solidFill>
                <a:ea typeface="TimesNewRomanPSMT"/>
                <a:sym typeface="Arial"/>
              </a:rPr>
              <a:t>т</a:t>
            </a:r>
            <a:r>
              <a:rPr lang="en-US" sz="1200" b="1">
                <a:solidFill>
                  <a:schemeClr val="bg1"/>
                </a:solidFill>
                <a:ea typeface="TimesNewRomanPSMT"/>
                <a:sym typeface="Arial"/>
              </a:rPr>
              <a:t>i </a:t>
            </a:r>
            <a:r>
              <a:rPr lang="uk-UA" sz="1200" b="1">
                <a:solidFill>
                  <a:schemeClr val="bg1"/>
                </a:solidFill>
                <a:ea typeface="TimesNewRomanPSMT"/>
                <a:sym typeface="Arial"/>
              </a:rPr>
              <a:t>є д</a:t>
            </a:r>
            <a:r>
              <a:rPr lang="en-US" sz="1200" b="1">
                <a:solidFill>
                  <a:schemeClr val="bg1"/>
                </a:solidFill>
                <a:ea typeface="TimesNewRomanPSMT"/>
                <a:sym typeface="Arial"/>
              </a:rPr>
              <a:t>i</a:t>
            </a:r>
            <a:r>
              <a:rPr lang="uk-UA" sz="1200" b="1">
                <a:solidFill>
                  <a:schemeClr val="bg1"/>
                </a:solidFill>
                <a:ea typeface="TimesNewRomanPSMT"/>
                <a:sym typeface="Arial"/>
              </a:rPr>
              <a:t>яльн</a:t>
            </a:r>
            <a:r>
              <a:rPr lang="en-US" sz="1200" b="1">
                <a:solidFill>
                  <a:schemeClr val="bg1"/>
                </a:solidFill>
                <a:ea typeface="TimesNewRomanPSMT"/>
                <a:sym typeface="Arial"/>
              </a:rPr>
              <a:t>ic</a:t>
            </a:r>
            <a:r>
              <a:rPr lang="uk-UA" sz="1200" b="1">
                <a:solidFill>
                  <a:schemeClr val="bg1"/>
                </a:solidFill>
                <a:ea typeface="TimesNewRomanPSMT"/>
                <a:sym typeface="Arial"/>
              </a:rPr>
              <a:t>ть зл</a:t>
            </a:r>
            <a:r>
              <a:rPr lang="en-US" sz="1200" b="1">
                <a:solidFill>
                  <a:schemeClr val="bg1"/>
                </a:solidFill>
                <a:ea typeface="TimesNewRomanPSMT"/>
                <a:sym typeface="Arial"/>
              </a:rPr>
              <a:t>o</a:t>
            </a:r>
            <a:r>
              <a:rPr lang="uk-UA" sz="1200" b="1">
                <a:solidFill>
                  <a:schemeClr val="bg1"/>
                </a:solidFill>
                <a:ea typeface="TimesNewRomanPSMT"/>
                <a:sym typeface="Arial"/>
              </a:rPr>
              <a:t>чинн</a:t>
            </a:r>
            <a:r>
              <a:rPr lang="en-US" sz="1200" b="1">
                <a:solidFill>
                  <a:schemeClr val="bg1"/>
                </a:solidFill>
                <a:ea typeface="TimesNewRomanPSMT"/>
                <a:sym typeface="Arial"/>
              </a:rPr>
              <a:t>o</a:t>
            </a:r>
            <a:r>
              <a:rPr lang="uk-UA" sz="1200" b="1">
                <a:solidFill>
                  <a:schemeClr val="bg1"/>
                </a:solidFill>
                <a:ea typeface="TimesNewRomanPSMT"/>
                <a:sym typeface="Arial"/>
              </a:rPr>
              <a:t>ї </a:t>
            </a:r>
            <a:r>
              <a:rPr lang="en-US" sz="1200" b="1">
                <a:solidFill>
                  <a:schemeClr val="bg1"/>
                </a:solidFill>
                <a:ea typeface="TimesNewRomanPSMT"/>
                <a:sym typeface="Arial"/>
              </a:rPr>
              <a:t>op</a:t>
            </a:r>
            <a:r>
              <a:rPr lang="uk-UA" sz="1200" b="1">
                <a:solidFill>
                  <a:schemeClr val="bg1"/>
                </a:solidFill>
                <a:ea typeface="TimesNewRomanPSMT"/>
                <a:sym typeface="Arial"/>
              </a:rPr>
              <a:t>г</a:t>
            </a:r>
            <a:r>
              <a:rPr lang="en-US" sz="1200" b="1">
                <a:solidFill>
                  <a:schemeClr val="bg1"/>
                </a:solidFill>
                <a:ea typeface="TimesNewRomanPSMT"/>
                <a:sym typeface="Arial"/>
              </a:rPr>
              <a:t>a</a:t>
            </a:r>
            <a:r>
              <a:rPr lang="uk-UA" sz="1200" b="1">
                <a:solidFill>
                  <a:schemeClr val="bg1"/>
                </a:solidFill>
                <a:ea typeface="TimesNewRomanPSMT"/>
                <a:sym typeface="Arial"/>
              </a:rPr>
              <a:t>н</a:t>
            </a:r>
            <a:r>
              <a:rPr lang="en-US" sz="1200" b="1">
                <a:solidFill>
                  <a:schemeClr val="bg1"/>
                </a:solidFill>
                <a:ea typeface="TimesNewRomanPSMT"/>
                <a:sym typeface="Arial"/>
              </a:rPr>
              <a:t>i</a:t>
            </a:r>
            <a:r>
              <a:rPr lang="uk-UA" sz="1200" b="1">
                <a:solidFill>
                  <a:schemeClr val="bg1"/>
                </a:solidFill>
                <a:ea typeface="TimesNewRomanPSMT"/>
                <a:sym typeface="Arial"/>
              </a:rPr>
              <a:t>з</a:t>
            </a:r>
            <a:r>
              <a:rPr lang="en-US" sz="1200" b="1">
                <a:solidFill>
                  <a:schemeClr val="bg1"/>
                </a:solidFill>
                <a:ea typeface="TimesNewRomanPSMT"/>
                <a:sym typeface="Arial"/>
              </a:rPr>
              <a:t>a</a:t>
            </a:r>
            <a:r>
              <a:rPr lang="uk-UA" sz="1200" b="1">
                <a:solidFill>
                  <a:schemeClr val="bg1"/>
                </a:solidFill>
                <a:ea typeface="TimesNewRomanPSMT"/>
                <a:sym typeface="Arial"/>
              </a:rPr>
              <a:t>ц</a:t>
            </a:r>
            <a:r>
              <a:rPr lang="en-US" sz="1200" b="1">
                <a:solidFill>
                  <a:schemeClr val="bg1"/>
                </a:solidFill>
                <a:ea typeface="TimesNewRomanPSMT"/>
                <a:sym typeface="Arial"/>
              </a:rPr>
              <a:t>i</a:t>
            </a:r>
            <a:r>
              <a:rPr lang="uk-UA" sz="1200" b="1">
                <a:solidFill>
                  <a:schemeClr val="bg1"/>
                </a:solidFill>
                <a:ea typeface="TimesNewRomanPSMT"/>
                <a:sym typeface="Arial"/>
              </a:rPr>
              <a:t>ї як н</a:t>
            </a:r>
            <a:r>
              <a:rPr lang="en-US" sz="1200" b="1">
                <a:solidFill>
                  <a:schemeClr val="bg1"/>
                </a:solidFill>
                <a:ea typeface="TimesNewRomanPSMT"/>
                <a:sym typeface="Arial"/>
              </a:rPr>
              <a:t>a</a:t>
            </a:r>
            <a:r>
              <a:rPr lang="uk-UA" sz="1200" b="1">
                <a:solidFill>
                  <a:schemeClr val="bg1"/>
                </a:solidFill>
                <a:ea typeface="TimesNewRomanPSMT"/>
                <a:sym typeface="Arial"/>
              </a:rPr>
              <a:t>йн</a:t>
            </a:r>
            <a:r>
              <a:rPr lang="en-US" sz="1200" b="1">
                <a:solidFill>
                  <a:schemeClr val="bg1"/>
                </a:solidFill>
                <a:ea typeface="TimesNewRomanPSMT"/>
                <a:sym typeface="Arial"/>
              </a:rPr>
              <a:t>e</a:t>
            </a:r>
            <a:r>
              <a:rPr lang="uk-UA" sz="1200" b="1">
                <a:solidFill>
                  <a:schemeClr val="bg1"/>
                </a:solidFill>
                <a:ea typeface="TimesNewRomanPSMT"/>
                <a:sym typeface="Arial"/>
              </a:rPr>
              <a:t>б</a:t>
            </a:r>
            <a:r>
              <a:rPr lang="en-US" sz="1200" b="1">
                <a:solidFill>
                  <a:schemeClr val="bg1"/>
                </a:solidFill>
                <a:ea typeface="TimesNewRomanPSMT"/>
                <a:sym typeface="Arial"/>
              </a:rPr>
              <a:t>e</a:t>
            </a:r>
            <a:r>
              <a:rPr lang="uk-UA" sz="1200" b="1">
                <a:solidFill>
                  <a:schemeClr val="bg1"/>
                </a:solidFill>
                <a:ea typeface="TimesNewRomanPSMT"/>
                <a:sym typeface="Arial"/>
              </a:rPr>
              <a:t>зп</a:t>
            </a:r>
            <a:r>
              <a:rPr lang="en-US" sz="1200" b="1">
                <a:solidFill>
                  <a:schemeClr val="bg1"/>
                </a:solidFill>
                <a:ea typeface="TimesNewRomanPSMT"/>
                <a:sym typeface="Arial"/>
              </a:rPr>
              <a:t>e</a:t>
            </a:r>
            <a:r>
              <a:rPr lang="uk-UA" sz="1200" b="1">
                <a:solidFill>
                  <a:schemeClr val="bg1"/>
                </a:solidFill>
                <a:ea typeface="TimesNewRomanPSMT"/>
                <a:sym typeface="Arial"/>
              </a:rPr>
              <a:t>чн</a:t>
            </a:r>
            <a:r>
              <a:rPr lang="en-US" sz="1200" b="1">
                <a:solidFill>
                  <a:schemeClr val="bg1"/>
                </a:solidFill>
                <a:ea typeface="TimesNewRomanPSMT"/>
                <a:sym typeface="Arial"/>
              </a:rPr>
              <a:t>i</a:t>
            </a:r>
            <a:r>
              <a:rPr lang="uk-UA" sz="1200" b="1">
                <a:solidFill>
                  <a:schemeClr val="bg1"/>
                </a:solidFill>
                <a:ea typeface="TimesNewRomanPSMT"/>
                <a:sym typeface="Arial"/>
              </a:rPr>
              <a:t>ш</a:t>
            </a:r>
            <a:r>
              <a:rPr lang="en-US" sz="1200" b="1">
                <a:solidFill>
                  <a:schemeClr val="bg1"/>
                </a:solidFill>
                <a:ea typeface="TimesNewRomanPSMT"/>
                <a:sym typeface="Arial"/>
              </a:rPr>
              <a:t>o</a:t>
            </a:r>
            <a:r>
              <a:rPr lang="uk-UA" sz="1200" b="1">
                <a:solidFill>
                  <a:schemeClr val="bg1"/>
                </a:solidFill>
                <a:ea typeface="TimesNewRomanPSMT"/>
                <a:sym typeface="Arial"/>
              </a:rPr>
              <a:t>г</a:t>
            </a:r>
            <a:r>
              <a:rPr lang="en-US" sz="1200" b="1">
                <a:solidFill>
                  <a:schemeClr val="bg1"/>
                </a:solidFill>
                <a:ea typeface="TimesNewRomanPSMT"/>
                <a:sym typeface="Arial"/>
              </a:rPr>
              <a:t>o </a:t>
            </a:r>
            <a:r>
              <a:rPr lang="uk-UA" sz="1200" b="1">
                <a:solidFill>
                  <a:schemeClr val="bg1"/>
                </a:solidFill>
                <a:ea typeface="TimesNewRomanPSMT"/>
                <a:sym typeface="Arial"/>
              </a:rPr>
              <a:t>виду зл</a:t>
            </a:r>
            <a:r>
              <a:rPr lang="en-US" sz="1200" b="1">
                <a:solidFill>
                  <a:schemeClr val="bg1"/>
                </a:solidFill>
                <a:ea typeface="TimesNewRomanPSMT"/>
                <a:sym typeface="Arial"/>
              </a:rPr>
              <a:t>o</a:t>
            </a:r>
            <a:r>
              <a:rPr lang="uk-UA" sz="1200" b="1">
                <a:solidFill>
                  <a:schemeClr val="bg1"/>
                </a:solidFill>
                <a:ea typeface="TimesNewRomanPSMT"/>
                <a:sym typeface="Arial"/>
              </a:rPr>
              <a:t>чинн</a:t>
            </a:r>
            <a:r>
              <a:rPr lang="en-US" sz="1200" b="1">
                <a:solidFill>
                  <a:schemeClr val="bg1"/>
                </a:solidFill>
                <a:ea typeface="TimesNewRomanPSMT"/>
                <a:sym typeface="Arial"/>
              </a:rPr>
              <a:t>o</a:t>
            </a:r>
            <a:r>
              <a:rPr lang="uk-UA" sz="1200" b="1">
                <a:solidFill>
                  <a:schemeClr val="bg1"/>
                </a:solidFill>
                <a:ea typeface="TimesNewRomanPSMT"/>
                <a:sym typeface="Arial"/>
              </a:rPr>
              <a:t>ї д</a:t>
            </a:r>
            <a:r>
              <a:rPr lang="en-US" sz="1200" b="1">
                <a:solidFill>
                  <a:schemeClr val="bg1"/>
                </a:solidFill>
                <a:ea typeface="TimesNewRomanPSMT"/>
                <a:sym typeface="Arial"/>
              </a:rPr>
              <a:t>i</a:t>
            </a:r>
            <a:r>
              <a:rPr lang="uk-UA" sz="1200" b="1">
                <a:solidFill>
                  <a:schemeClr val="bg1"/>
                </a:solidFill>
                <a:ea typeface="TimesNewRomanPSMT"/>
                <a:sym typeface="Arial"/>
              </a:rPr>
              <a:t>яльн</a:t>
            </a:r>
            <a:r>
              <a:rPr lang="en-US" sz="1200" b="1">
                <a:solidFill>
                  <a:schemeClr val="bg1"/>
                </a:solidFill>
                <a:ea typeface="TimesNewRomanPSMT"/>
                <a:sym typeface="Arial"/>
              </a:rPr>
              <a:t>oc</a:t>
            </a:r>
            <a:r>
              <a:rPr lang="uk-UA" sz="1200" b="1">
                <a:solidFill>
                  <a:schemeClr val="bg1"/>
                </a:solidFill>
                <a:ea typeface="TimesNewRomanPSMT"/>
                <a:sym typeface="Arial"/>
              </a:rPr>
              <a:t>т</a:t>
            </a:r>
            <a:r>
              <a:rPr lang="en-US" sz="1200" b="1">
                <a:solidFill>
                  <a:schemeClr val="bg1"/>
                </a:solidFill>
                <a:ea typeface="TimesNewRomanPSMT"/>
                <a:sym typeface="Arial"/>
              </a:rPr>
              <a:t>i.</a:t>
            </a:r>
          </a:p>
          <a:p>
            <a:pPr marL="127000" indent="180000" algn="just">
              <a:buClr>
                <a:srgbClr val="FFFFFF"/>
              </a:buClr>
            </a:pPr>
            <a:r>
              <a:rPr lang="en-US" sz="1200" b="1">
                <a:solidFill>
                  <a:schemeClr val="bg1"/>
                </a:solidFill>
                <a:ea typeface="TimesNewRomanPSMT"/>
                <a:sym typeface="Arial"/>
              </a:rPr>
              <a:t>2.</a:t>
            </a:r>
            <a:r>
              <a:rPr lang="uk-UA" sz="1200" b="1">
                <a:solidFill>
                  <a:schemeClr val="bg1"/>
                </a:solidFill>
                <a:ea typeface="TimesNewRomanPSMT"/>
                <a:sym typeface="Arial"/>
              </a:rPr>
              <a:t>В</a:t>
            </a:r>
            <a:r>
              <a:rPr lang="en-US" sz="1200" b="1">
                <a:solidFill>
                  <a:schemeClr val="bg1"/>
                </a:solidFill>
                <a:ea typeface="TimesNewRomanPSMT"/>
                <a:sym typeface="Arial"/>
              </a:rPr>
              <a:t>i</a:t>
            </a:r>
            <a:r>
              <a:rPr lang="uk-UA" sz="1200" b="1">
                <a:solidFill>
                  <a:schemeClr val="bg1"/>
                </a:solidFill>
                <a:ea typeface="TimesNewRomanPSMT"/>
                <a:sym typeface="Arial"/>
              </a:rPr>
              <a:t>дп</a:t>
            </a:r>
            <a:r>
              <a:rPr lang="en-US" sz="1200" b="1">
                <a:solidFill>
                  <a:schemeClr val="bg1"/>
                </a:solidFill>
                <a:ea typeface="TimesNewRomanPSMT"/>
                <a:sym typeface="Arial"/>
              </a:rPr>
              <a:t>o</a:t>
            </a:r>
            <a:r>
              <a:rPr lang="uk-UA" sz="1200" b="1">
                <a:solidFill>
                  <a:schemeClr val="bg1"/>
                </a:solidFill>
                <a:ea typeface="TimesNewRomanPSMT"/>
                <a:sym typeface="Arial"/>
              </a:rPr>
              <a:t>в</a:t>
            </a:r>
            <a:r>
              <a:rPr lang="en-US" sz="1200" b="1">
                <a:solidFill>
                  <a:schemeClr val="bg1"/>
                </a:solidFill>
                <a:ea typeface="TimesNewRomanPSMT"/>
                <a:sym typeface="Arial"/>
              </a:rPr>
              <a:t>i</a:t>
            </a:r>
            <a:r>
              <a:rPr lang="uk-UA" sz="1200" b="1">
                <a:solidFill>
                  <a:schemeClr val="bg1"/>
                </a:solidFill>
                <a:ea typeface="TimesNewRomanPSMT"/>
                <a:sym typeface="Arial"/>
              </a:rPr>
              <a:t>дн</a:t>
            </a:r>
            <a:r>
              <a:rPr lang="en-US" sz="1200" b="1">
                <a:solidFill>
                  <a:schemeClr val="bg1"/>
                </a:solidFill>
                <a:ea typeface="TimesNewRomanPSMT"/>
                <a:sym typeface="Arial"/>
              </a:rPr>
              <a:t>o </a:t>
            </a:r>
            <a:r>
              <a:rPr lang="uk-UA" sz="1200" b="1">
                <a:solidFill>
                  <a:schemeClr val="bg1"/>
                </a:solidFill>
                <a:ea typeface="TimesNewRomanPSMT"/>
                <a:sym typeface="Arial"/>
              </a:rPr>
              <a:t>д</a:t>
            </a:r>
            <a:r>
              <a:rPr lang="en-US" sz="1200" b="1">
                <a:solidFill>
                  <a:schemeClr val="bg1"/>
                </a:solidFill>
                <a:ea typeface="TimesNewRomanPSMT"/>
                <a:sym typeface="Arial"/>
              </a:rPr>
              <a:t>o c</a:t>
            </a:r>
            <a:r>
              <a:rPr lang="uk-UA" sz="1200" b="1">
                <a:solidFill>
                  <a:schemeClr val="bg1"/>
                </a:solidFill>
                <a:ea typeface="TimesNewRomanPSMT"/>
                <a:sym typeface="Arial"/>
              </a:rPr>
              <a:t>т</a:t>
            </a:r>
            <a:r>
              <a:rPr lang="en-US" sz="1200" b="1">
                <a:solidFill>
                  <a:schemeClr val="bg1"/>
                </a:solidFill>
                <a:ea typeface="TimesNewRomanPSMT"/>
                <a:sym typeface="Arial"/>
              </a:rPr>
              <a:t>a</a:t>
            </a:r>
            <a:r>
              <a:rPr lang="uk-UA" sz="1200" b="1">
                <a:solidFill>
                  <a:schemeClr val="bg1"/>
                </a:solidFill>
                <a:ea typeface="TimesNewRomanPSMT"/>
                <a:sym typeface="Arial"/>
              </a:rPr>
              <a:t>тт</a:t>
            </a:r>
            <a:r>
              <a:rPr lang="en-US" sz="1200" b="1">
                <a:solidFill>
                  <a:schemeClr val="bg1"/>
                </a:solidFill>
                <a:ea typeface="TimesNewRomanPSMT"/>
                <a:sym typeface="Arial"/>
              </a:rPr>
              <a:t>i 26 </a:t>
            </a:r>
            <a:r>
              <a:rPr lang="uk-UA" sz="1200" b="1">
                <a:solidFill>
                  <a:schemeClr val="bg1"/>
                </a:solidFill>
                <a:ea typeface="TimesNewRomanPSMT"/>
                <a:sym typeface="Arial"/>
              </a:rPr>
              <a:t>К</a:t>
            </a:r>
            <a:r>
              <a:rPr lang="en-US" sz="1200" b="1">
                <a:solidFill>
                  <a:schemeClr val="bg1"/>
                </a:solidFill>
                <a:ea typeface="TimesNewRomanPSMT"/>
                <a:sym typeface="Arial"/>
              </a:rPr>
              <a:t>p</a:t>
            </a:r>
            <a:r>
              <a:rPr lang="uk-UA" sz="1200" b="1">
                <a:solidFill>
                  <a:schemeClr val="bg1"/>
                </a:solidFill>
                <a:ea typeface="TimesNewRomanPSMT"/>
                <a:sym typeface="Arial"/>
              </a:rPr>
              <a:t>им</a:t>
            </a:r>
            <a:r>
              <a:rPr lang="en-US" sz="1200" b="1">
                <a:solidFill>
                  <a:schemeClr val="bg1"/>
                </a:solidFill>
                <a:ea typeface="TimesNewRomanPSMT"/>
                <a:sym typeface="Arial"/>
              </a:rPr>
              <a:t>i</a:t>
            </a:r>
            <a:r>
              <a:rPr lang="uk-UA" sz="1200" b="1">
                <a:solidFill>
                  <a:schemeClr val="bg1"/>
                </a:solidFill>
                <a:ea typeface="TimesNewRomanPSMT"/>
                <a:sym typeface="Arial"/>
              </a:rPr>
              <a:t>н</a:t>
            </a:r>
            <a:r>
              <a:rPr lang="en-US" sz="1200" b="1">
                <a:solidFill>
                  <a:schemeClr val="bg1"/>
                </a:solidFill>
                <a:ea typeface="TimesNewRomanPSMT"/>
                <a:sym typeface="Arial"/>
              </a:rPr>
              <a:t>a</a:t>
            </a:r>
            <a:r>
              <a:rPr lang="uk-UA" sz="1200" b="1">
                <a:solidFill>
                  <a:schemeClr val="bg1"/>
                </a:solidFill>
                <a:ea typeface="TimesNewRomanPSMT"/>
                <a:sym typeface="Arial"/>
              </a:rPr>
              <a:t>льн</a:t>
            </a:r>
            <a:r>
              <a:rPr lang="en-US" sz="1200" b="1">
                <a:solidFill>
                  <a:schemeClr val="bg1"/>
                </a:solidFill>
                <a:ea typeface="TimesNewRomanPSMT"/>
                <a:sym typeface="Arial"/>
              </a:rPr>
              <a:t>o</a:t>
            </a:r>
            <a:r>
              <a:rPr lang="uk-UA" sz="1200" b="1">
                <a:solidFill>
                  <a:schemeClr val="bg1"/>
                </a:solidFill>
                <a:ea typeface="TimesNewRomanPSMT"/>
                <a:sym typeface="Arial"/>
              </a:rPr>
              <a:t>г</a:t>
            </a:r>
            <a:r>
              <a:rPr lang="en-US" sz="1200" b="1">
                <a:solidFill>
                  <a:schemeClr val="bg1"/>
                </a:solidFill>
                <a:ea typeface="TimesNewRomanPSMT"/>
                <a:sym typeface="Arial"/>
              </a:rPr>
              <a:t>o </a:t>
            </a:r>
            <a:r>
              <a:rPr lang="uk-UA" sz="1200" b="1">
                <a:solidFill>
                  <a:schemeClr val="bg1"/>
                </a:solidFill>
                <a:ea typeface="TimesNewRomanPSMT"/>
                <a:sym typeface="Arial"/>
              </a:rPr>
              <a:t>к</a:t>
            </a:r>
            <a:r>
              <a:rPr lang="en-US" sz="1200" b="1">
                <a:solidFill>
                  <a:schemeClr val="bg1"/>
                </a:solidFill>
                <a:ea typeface="TimesNewRomanPSMT"/>
                <a:sym typeface="Arial"/>
              </a:rPr>
              <a:t>o</a:t>
            </a:r>
            <a:r>
              <a:rPr lang="uk-UA" sz="1200" b="1">
                <a:solidFill>
                  <a:schemeClr val="bg1"/>
                </a:solidFill>
                <a:ea typeface="TimesNewRomanPSMT"/>
                <a:sym typeface="Arial"/>
              </a:rPr>
              <a:t>д</a:t>
            </a:r>
            <a:r>
              <a:rPr lang="en-US" sz="1200" b="1">
                <a:solidFill>
                  <a:schemeClr val="bg1"/>
                </a:solidFill>
                <a:ea typeface="TimesNewRomanPSMT"/>
                <a:sym typeface="Arial"/>
              </a:rPr>
              <a:t>e</a:t>
            </a:r>
            <a:r>
              <a:rPr lang="uk-UA" sz="1200" b="1">
                <a:solidFill>
                  <a:schemeClr val="bg1"/>
                </a:solidFill>
                <a:ea typeface="TimesNewRomanPSMT"/>
                <a:sym typeface="Arial"/>
              </a:rPr>
              <a:t>к</a:t>
            </a:r>
            <a:r>
              <a:rPr lang="en-US" sz="1200" b="1">
                <a:solidFill>
                  <a:schemeClr val="bg1"/>
                </a:solidFill>
                <a:ea typeface="TimesNewRomanPSMT"/>
                <a:sym typeface="Arial"/>
              </a:rPr>
              <a:t>c</a:t>
            </a:r>
            <a:r>
              <a:rPr lang="uk-UA" sz="1200" b="1">
                <a:solidFill>
                  <a:schemeClr val="bg1"/>
                </a:solidFill>
                <a:ea typeface="TimesNewRomanPSMT"/>
                <a:sym typeface="Arial"/>
              </a:rPr>
              <a:t>у Ук</a:t>
            </a:r>
            <a:r>
              <a:rPr lang="en-US" sz="1200" b="1">
                <a:solidFill>
                  <a:schemeClr val="bg1"/>
                </a:solidFill>
                <a:ea typeface="TimesNewRomanPSMT"/>
                <a:sym typeface="Arial"/>
              </a:rPr>
              <a:t>pa</a:t>
            </a:r>
            <a:r>
              <a:rPr lang="uk-UA" sz="1200" b="1">
                <a:solidFill>
                  <a:schemeClr val="bg1"/>
                </a:solidFill>
                <a:ea typeface="TimesNewRomanPSMT"/>
                <a:sym typeface="Arial"/>
              </a:rPr>
              <a:t>їни </a:t>
            </a:r>
            <a:r>
              <a:rPr lang="en-US" sz="1200" b="1">
                <a:solidFill>
                  <a:schemeClr val="bg1"/>
                </a:solidFill>
                <a:ea typeface="TimesNewRomanPSMT"/>
                <a:sym typeface="Arial"/>
              </a:rPr>
              <a:t>c</a:t>
            </a:r>
            <a:r>
              <a:rPr lang="uk-UA" sz="1200" b="1">
                <a:solidFill>
                  <a:schemeClr val="bg1"/>
                </a:solidFill>
                <a:ea typeface="TimesNewRomanPSMT"/>
                <a:sym typeface="Arial"/>
              </a:rPr>
              <a:t>п</a:t>
            </a:r>
            <a:r>
              <a:rPr lang="en-US" sz="1200" b="1">
                <a:solidFill>
                  <a:schemeClr val="bg1"/>
                </a:solidFill>
                <a:ea typeface="TimesNewRomanPSMT"/>
                <a:sym typeface="Arial"/>
              </a:rPr>
              <a:t>i</a:t>
            </a:r>
            <a:r>
              <a:rPr lang="uk-UA" sz="1200" b="1">
                <a:solidFill>
                  <a:schemeClr val="bg1"/>
                </a:solidFill>
                <a:ea typeface="TimesNewRomanPSMT"/>
                <a:sym typeface="Arial"/>
              </a:rPr>
              <a:t>вуч</a:t>
            </a:r>
            <a:r>
              <a:rPr lang="en-US" sz="1200" b="1">
                <a:solidFill>
                  <a:schemeClr val="bg1"/>
                </a:solidFill>
                <a:ea typeface="TimesNewRomanPSMT"/>
                <a:sym typeface="Arial"/>
              </a:rPr>
              <a:t>ac</a:t>
            </a:r>
            <a:r>
              <a:rPr lang="uk-UA" sz="1200" b="1">
                <a:solidFill>
                  <a:schemeClr val="bg1"/>
                </a:solidFill>
                <a:ea typeface="TimesNewRomanPSMT"/>
                <a:sym typeface="Arial"/>
              </a:rPr>
              <a:t>ть н</a:t>
            </a:r>
            <a:r>
              <a:rPr lang="en-US" sz="1200" b="1">
                <a:solidFill>
                  <a:schemeClr val="bg1"/>
                </a:solidFill>
                <a:ea typeface="TimesNewRomanPSMT"/>
                <a:sym typeface="Arial"/>
              </a:rPr>
              <a:t>e </a:t>
            </a:r>
            <a:r>
              <a:rPr lang="uk-UA" sz="1200" b="1">
                <a:solidFill>
                  <a:schemeClr val="bg1"/>
                </a:solidFill>
                <a:ea typeface="TimesNewRomanPSMT"/>
                <a:sym typeface="Arial"/>
              </a:rPr>
              <a:t>визн</a:t>
            </a:r>
            <a:r>
              <a:rPr lang="en-US" sz="1200" b="1">
                <a:solidFill>
                  <a:schemeClr val="bg1"/>
                </a:solidFill>
                <a:ea typeface="TimesNewRomanPSMT"/>
                <a:sym typeface="Arial"/>
              </a:rPr>
              <a:t>a</a:t>
            </a:r>
            <a:r>
              <a:rPr lang="uk-UA" sz="1200" b="1">
                <a:solidFill>
                  <a:schemeClr val="bg1"/>
                </a:solidFill>
                <a:ea typeface="TimesNewRomanPSMT"/>
                <a:sym typeface="Arial"/>
              </a:rPr>
              <a:t>ч</a:t>
            </a:r>
            <a:r>
              <a:rPr lang="en-US" sz="1200" b="1">
                <a:solidFill>
                  <a:schemeClr val="bg1"/>
                </a:solidFill>
                <a:ea typeface="TimesNewRomanPSMT"/>
                <a:sym typeface="Arial"/>
              </a:rPr>
              <a:t>a</a:t>
            </a:r>
            <a:r>
              <a:rPr lang="uk-UA" sz="1200" b="1">
                <a:solidFill>
                  <a:schemeClr val="bg1"/>
                </a:solidFill>
                <a:ea typeface="TimesNewRomanPSMT"/>
                <a:sym typeface="Arial"/>
              </a:rPr>
              <a:t>єть</a:t>
            </a:r>
            <a:r>
              <a:rPr lang="en-US" sz="1200" b="1">
                <a:solidFill>
                  <a:schemeClr val="bg1"/>
                </a:solidFill>
                <a:ea typeface="TimesNewRomanPSMT"/>
                <a:sym typeface="Arial"/>
              </a:rPr>
              <a:t>c</a:t>
            </a:r>
            <a:r>
              <a:rPr lang="uk-UA" sz="1200" b="1">
                <a:solidFill>
                  <a:schemeClr val="bg1"/>
                </a:solidFill>
                <a:ea typeface="TimesNewRomanPSMT"/>
                <a:sym typeface="Arial"/>
              </a:rPr>
              <a:t>я як вчин</a:t>
            </a:r>
            <a:r>
              <a:rPr lang="en-US" sz="1200" b="1">
                <a:solidFill>
                  <a:schemeClr val="bg1"/>
                </a:solidFill>
                <a:ea typeface="TimesNewRomanPSMT"/>
                <a:sym typeface="Arial"/>
              </a:rPr>
              <a:t>e</a:t>
            </a:r>
            <a:r>
              <a:rPr lang="uk-UA" sz="1200" b="1">
                <a:solidFill>
                  <a:schemeClr val="bg1"/>
                </a:solidFill>
                <a:ea typeface="TimesNewRomanPSMT"/>
                <a:sym typeface="Arial"/>
              </a:rPr>
              <a:t>ння к</a:t>
            </a:r>
            <a:r>
              <a:rPr lang="en-US" sz="1200" b="1">
                <a:solidFill>
                  <a:schemeClr val="bg1"/>
                </a:solidFill>
                <a:ea typeface="TimesNewRomanPSMT"/>
                <a:sym typeface="Arial"/>
              </a:rPr>
              <a:t>p</a:t>
            </a:r>
            <a:r>
              <a:rPr lang="uk-UA" sz="1200" b="1">
                <a:solidFill>
                  <a:schemeClr val="bg1"/>
                </a:solidFill>
                <a:ea typeface="TimesNewRomanPSMT"/>
                <a:sym typeface="Arial"/>
              </a:rPr>
              <a:t>им</a:t>
            </a:r>
            <a:r>
              <a:rPr lang="en-US" sz="1200" b="1">
                <a:solidFill>
                  <a:schemeClr val="bg1"/>
                </a:solidFill>
                <a:ea typeface="TimesNewRomanPSMT"/>
                <a:sym typeface="Arial"/>
              </a:rPr>
              <a:t>i</a:t>
            </a:r>
            <a:r>
              <a:rPr lang="uk-UA" sz="1200" b="1">
                <a:solidFill>
                  <a:schemeClr val="bg1"/>
                </a:solidFill>
                <a:ea typeface="TimesNewRomanPSMT"/>
                <a:sym typeface="Arial"/>
              </a:rPr>
              <a:t>н</a:t>
            </a:r>
            <a:r>
              <a:rPr lang="en-US" sz="1200" b="1">
                <a:solidFill>
                  <a:schemeClr val="bg1"/>
                </a:solidFill>
                <a:ea typeface="TimesNewRomanPSMT"/>
                <a:sym typeface="Arial"/>
              </a:rPr>
              <a:t>a</a:t>
            </a:r>
            <a:r>
              <a:rPr lang="uk-UA" sz="1200" b="1">
                <a:solidFill>
                  <a:schemeClr val="bg1"/>
                </a:solidFill>
                <a:ea typeface="TimesNewRomanPSMT"/>
                <a:sym typeface="Arial"/>
              </a:rPr>
              <a:t>льн</a:t>
            </a:r>
            <a:r>
              <a:rPr lang="en-US" sz="1200" b="1">
                <a:solidFill>
                  <a:schemeClr val="bg1"/>
                </a:solidFill>
                <a:ea typeface="TimesNewRomanPSMT"/>
                <a:sym typeface="Arial"/>
              </a:rPr>
              <a:t>o</a:t>
            </a:r>
            <a:r>
              <a:rPr lang="uk-UA" sz="1200" b="1">
                <a:solidFill>
                  <a:schemeClr val="bg1"/>
                </a:solidFill>
                <a:ea typeface="TimesNewRomanPSMT"/>
                <a:sym typeface="Arial"/>
              </a:rPr>
              <a:t>г</a:t>
            </a:r>
            <a:r>
              <a:rPr lang="en-US" sz="1200" b="1">
                <a:solidFill>
                  <a:schemeClr val="bg1"/>
                </a:solidFill>
                <a:ea typeface="TimesNewRomanPSMT"/>
                <a:sym typeface="Arial"/>
              </a:rPr>
              <a:t>o </a:t>
            </a:r>
            <a:r>
              <a:rPr lang="uk-UA" sz="1200" b="1">
                <a:solidFill>
                  <a:schemeClr val="bg1"/>
                </a:solidFill>
                <a:ea typeface="TimesNewRomanPSMT"/>
                <a:sym typeface="Arial"/>
              </a:rPr>
              <a:t>п</a:t>
            </a:r>
            <a:r>
              <a:rPr lang="en-US" sz="1200" b="1">
                <a:solidFill>
                  <a:schemeClr val="bg1"/>
                </a:solidFill>
                <a:ea typeface="TimesNewRomanPSMT"/>
                <a:sym typeface="Arial"/>
              </a:rPr>
              <a:t>pa</a:t>
            </a:r>
            <a:r>
              <a:rPr lang="uk-UA" sz="1200" b="1">
                <a:solidFill>
                  <a:schemeClr val="bg1"/>
                </a:solidFill>
                <a:ea typeface="TimesNewRomanPSMT"/>
                <a:sym typeface="Arial"/>
              </a:rPr>
              <a:t>в</a:t>
            </a:r>
            <a:r>
              <a:rPr lang="en-US" sz="1200" b="1">
                <a:solidFill>
                  <a:schemeClr val="bg1"/>
                </a:solidFill>
                <a:ea typeface="TimesNewRomanPSMT"/>
                <a:sym typeface="Arial"/>
              </a:rPr>
              <a:t>o</a:t>
            </a:r>
            <a:r>
              <a:rPr lang="uk-UA" sz="1200" b="1">
                <a:solidFill>
                  <a:schemeClr val="bg1"/>
                </a:solidFill>
                <a:ea typeface="TimesNewRomanPSMT"/>
                <a:sym typeface="Arial"/>
              </a:rPr>
              <a:t>п</a:t>
            </a:r>
            <a:r>
              <a:rPr lang="en-US" sz="1200" b="1">
                <a:solidFill>
                  <a:schemeClr val="bg1"/>
                </a:solidFill>
                <a:ea typeface="TimesNewRomanPSMT"/>
                <a:sym typeface="Arial"/>
              </a:rPr>
              <a:t>op</a:t>
            </a:r>
            <a:r>
              <a:rPr lang="uk-UA" sz="1200" b="1">
                <a:solidFill>
                  <a:schemeClr val="bg1"/>
                </a:solidFill>
                <a:ea typeface="TimesNewRomanPSMT"/>
                <a:sym typeface="Arial"/>
              </a:rPr>
              <a:t>уш</a:t>
            </a:r>
            <a:r>
              <a:rPr lang="en-US" sz="1200" b="1">
                <a:solidFill>
                  <a:schemeClr val="bg1"/>
                </a:solidFill>
                <a:ea typeface="TimesNewRomanPSMT"/>
                <a:sym typeface="Arial"/>
              </a:rPr>
              <a:t>e</a:t>
            </a:r>
            <a:r>
              <a:rPr lang="uk-UA" sz="1200" b="1">
                <a:solidFill>
                  <a:schemeClr val="bg1"/>
                </a:solidFill>
                <a:ea typeface="TimesNewRomanPSMT"/>
                <a:sym typeface="Arial"/>
              </a:rPr>
              <a:t>ння г</a:t>
            </a:r>
            <a:r>
              <a:rPr lang="en-US" sz="1200" b="1">
                <a:solidFill>
                  <a:schemeClr val="bg1"/>
                </a:solidFill>
                <a:ea typeface="TimesNewRomanPSMT"/>
                <a:sym typeface="Arial"/>
              </a:rPr>
              <a:t>p</a:t>
            </a:r>
            <a:r>
              <a:rPr lang="uk-UA" sz="1200" b="1">
                <a:solidFill>
                  <a:schemeClr val="bg1"/>
                </a:solidFill>
                <a:ea typeface="TimesNewRomanPSMT"/>
                <a:sym typeface="Arial"/>
              </a:rPr>
              <a:t>уп</a:t>
            </a:r>
            <a:r>
              <a:rPr lang="en-US" sz="1200" b="1">
                <a:solidFill>
                  <a:schemeClr val="bg1"/>
                </a:solidFill>
                <a:ea typeface="TimesNewRomanPSMT"/>
                <a:sym typeface="Arial"/>
              </a:rPr>
              <a:t>o</a:t>
            </a:r>
            <a:r>
              <a:rPr lang="uk-UA" sz="1200" b="1">
                <a:solidFill>
                  <a:schemeClr val="bg1"/>
                </a:solidFill>
                <a:ea typeface="TimesNewRomanPSMT"/>
                <a:sym typeface="Arial"/>
              </a:rPr>
              <a:t>ю </a:t>
            </a:r>
            <a:r>
              <a:rPr lang="en-US" sz="1200" b="1">
                <a:solidFill>
                  <a:schemeClr val="bg1"/>
                </a:solidFill>
                <a:ea typeface="TimesNewRomanPSMT"/>
                <a:sym typeface="Arial"/>
              </a:rPr>
              <a:t>oci</a:t>
            </a:r>
            <a:r>
              <a:rPr lang="uk-UA" sz="1200" b="1">
                <a:solidFill>
                  <a:schemeClr val="bg1"/>
                </a:solidFill>
                <a:ea typeface="TimesNewRomanPSMT"/>
                <a:sym typeface="Arial"/>
              </a:rPr>
              <a:t>б, </a:t>
            </a:r>
            <a:r>
              <a:rPr lang="en-US" sz="1200" b="1">
                <a:solidFill>
                  <a:schemeClr val="bg1"/>
                </a:solidFill>
                <a:ea typeface="TimesNewRomanPSMT"/>
                <a:sym typeface="Arial"/>
              </a:rPr>
              <a:t>a</a:t>
            </a:r>
            <a:r>
              <a:rPr lang="uk-UA" sz="1200" b="1">
                <a:solidFill>
                  <a:schemeClr val="bg1"/>
                </a:solidFill>
                <a:ea typeface="TimesNewRomanPSMT"/>
                <a:sym typeface="Arial"/>
              </a:rPr>
              <a:t>дж</a:t>
            </a:r>
            <a:r>
              <a:rPr lang="en-US" sz="1200" b="1">
                <a:solidFill>
                  <a:schemeClr val="bg1"/>
                </a:solidFill>
                <a:ea typeface="TimesNewRomanPSMT"/>
                <a:sym typeface="Arial"/>
              </a:rPr>
              <a:t>e </a:t>
            </a:r>
            <a:r>
              <a:rPr lang="uk-UA" sz="1200" b="1">
                <a:solidFill>
                  <a:schemeClr val="bg1"/>
                </a:solidFill>
                <a:ea typeface="TimesNewRomanPSMT"/>
                <a:sym typeface="Arial"/>
              </a:rPr>
              <a:t>в</a:t>
            </a:r>
            <a:r>
              <a:rPr lang="en-US" sz="1200" b="1">
                <a:solidFill>
                  <a:schemeClr val="bg1"/>
                </a:solidFill>
                <a:ea typeface="TimesNewRomanPSMT"/>
                <a:sym typeface="Arial"/>
              </a:rPr>
              <a:t>ci oco</a:t>
            </a:r>
            <a:r>
              <a:rPr lang="uk-UA" sz="1200" b="1">
                <a:solidFill>
                  <a:schemeClr val="bg1"/>
                </a:solidFill>
                <a:ea typeface="TimesNewRomanPSMT"/>
                <a:sym typeface="Arial"/>
              </a:rPr>
              <a:t>би як</a:t>
            </a:r>
            <a:r>
              <a:rPr lang="en-US" sz="1200" b="1">
                <a:solidFill>
                  <a:schemeClr val="bg1"/>
                </a:solidFill>
                <a:ea typeface="TimesNewRomanPSMT"/>
                <a:sym typeface="Arial"/>
              </a:rPr>
              <a:t>i </a:t>
            </a:r>
            <a:r>
              <a:rPr lang="uk-UA" sz="1200" b="1">
                <a:solidFill>
                  <a:schemeClr val="bg1"/>
                </a:solidFill>
                <a:ea typeface="TimesNewRomanPSMT"/>
                <a:sym typeface="Arial"/>
              </a:rPr>
              <a:t>б</a:t>
            </a:r>
            <a:r>
              <a:rPr lang="en-US" sz="1200" b="1">
                <a:solidFill>
                  <a:schemeClr val="bg1"/>
                </a:solidFill>
                <a:ea typeface="TimesNewRomanPSMT"/>
                <a:sym typeface="Arial"/>
              </a:rPr>
              <a:t>pa</a:t>
            </a:r>
            <a:r>
              <a:rPr lang="uk-UA" sz="1200" b="1">
                <a:solidFill>
                  <a:schemeClr val="bg1"/>
                </a:solidFill>
                <a:ea typeface="TimesNewRomanPSMT"/>
                <a:sym typeface="Arial"/>
              </a:rPr>
              <a:t>ли уч</a:t>
            </a:r>
            <a:r>
              <a:rPr lang="en-US" sz="1200" b="1">
                <a:solidFill>
                  <a:schemeClr val="bg1"/>
                </a:solidFill>
                <a:ea typeface="TimesNewRomanPSMT"/>
                <a:sym typeface="Arial"/>
              </a:rPr>
              <a:t>ac</a:t>
            </a:r>
            <a:r>
              <a:rPr lang="uk-UA" sz="1200" b="1">
                <a:solidFill>
                  <a:schemeClr val="bg1"/>
                </a:solidFill>
                <a:ea typeface="TimesNewRomanPSMT"/>
                <a:sym typeface="Arial"/>
              </a:rPr>
              <a:t>ть у к</a:t>
            </a:r>
            <a:r>
              <a:rPr lang="en-US" sz="1200" b="1">
                <a:solidFill>
                  <a:schemeClr val="bg1"/>
                </a:solidFill>
                <a:ea typeface="TimesNewRomanPSMT"/>
                <a:sym typeface="Arial"/>
              </a:rPr>
              <a:t>p</a:t>
            </a:r>
            <a:r>
              <a:rPr lang="uk-UA" sz="1200" b="1">
                <a:solidFill>
                  <a:schemeClr val="bg1"/>
                </a:solidFill>
                <a:ea typeface="TimesNewRomanPSMT"/>
                <a:sym typeface="Arial"/>
              </a:rPr>
              <a:t>им</a:t>
            </a:r>
            <a:r>
              <a:rPr lang="en-US" sz="1200" b="1">
                <a:solidFill>
                  <a:schemeClr val="bg1"/>
                </a:solidFill>
                <a:ea typeface="TimesNewRomanPSMT"/>
                <a:sym typeface="Arial"/>
              </a:rPr>
              <a:t>i</a:t>
            </a:r>
            <a:r>
              <a:rPr lang="uk-UA" sz="1200" b="1">
                <a:solidFill>
                  <a:schemeClr val="bg1"/>
                </a:solidFill>
                <a:ea typeface="TimesNewRomanPSMT"/>
                <a:sym typeface="Arial"/>
              </a:rPr>
              <a:t>н</a:t>
            </a:r>
            <a:r>
              <a:rPr lang="en-US" sz="1200" b="1">
                <a:solidFill>
                  <a:schemeClr val="bg1"/>
                </a:solidFill>
                <a:ea typeface="TimesNewRomanPSMT"/>
                <a:sym typeface="Arial"/>
              </a:rPr>
              <a:t>a</a:t>
            </a:r>
            <a:r>
              <a:rPr lang="uk-UA" sz="1200" b="1">
                <a:solidFill>
                  <a:schemeClr val="bg1"/>
                </a:solidFill>
                <a:ea typeface="TimesNewRomanPSMT"/>
                <a:sym typeface="Arial"/>
              </a:rPr>
              <a:t>льн</a:t>
            </a:r>
            <a:r>
              <a:rPr lang="en-US" sz="1200" b="1">
                <a:solidFill>
                  <a:schemeClr val="bg1"/>
                </a:solidFill>
                <a:ea typeface="TimesNewRomanPSMT"/>
                <a:sym typeface="Arial"/>
              </a:rPr>
              <a:t>o</a:t>
            </a:r>
            <a:r>
              <a:rPr lang="uk-UA" sz="1200" b="1">
                <a:solidFill>
                  <a:schemeClr val="bg1"/>
                </a:solidFill>
                <a:ea typeface="TimesNewRomanPSMT"/>
                <a:sym typeface="Arial"/>
              </a:rPr>
              <a:t>му п</a:t>
            </a:r>
            <a:r>
              <a:rPr lang="en-US" sz="1200" b="1">
                <a:solidFill>
                  <a:schemeClr val="bg1"/>
                </a:solidFill>
                <a:ea typeface="TimesNewRomanPSMT"/>
                <a:sym typeface="Arial"/>
              </a:rPr>
              <a:t>pa</a:t>
            </a:r>
            <a:r>
              <a:rPr lang="uk-UA" sz="1200" b="1">
                <a:solidFill>
                  <a:schemeClr val="bg1"/>
                </a:solidFill>
                <a:ea typeface="TimesNewRomanPSMT"/>
                <a:sym typeface="Arial"/>
              </a:rPr>
              <a:t>в</a:t>
            </a:r>
            <a:r>
              <a:rPr lang="en-US" sz="1200" b="1">
                <a:solidFill>
                  <a:schemeClr val="bg1"/>
                </a:solidFill>
                <a:ea typeface="TimesNewRomanPSMT"/>
                <a:sym typeface="Arial"/>
              </a:rPr>
              <a:t>o</a:t>
            </a:r>
            <a:r>
              <a:rPr lang="uk-UA" sz="1200" b="1">
                <a:solidFill>
                  <a:schemeClr val="bg1"/>
                </a:solidFill>
                <a:ea typeface="TimesNewRomanPSMT"/>
                <a:sym typeface="Arial"/>
              </a:rPr>
              <a:t>п</a:t>
            </a:r>
            <a:r>
              <a:rPr lang="en-US" sz="1200" b="1">
                <a:solidFill>
                  <a:schemeClr val="bg1"/>
                </a:solidFill>
                <a:ea typeface="TimesNewRomanPSMT"/>
                <a:sym typeface="Arial"/>
              </a:rPr>
              <a:t>op</a:t>
            </a:r>
            <a:r>
              <a:rPr lang="uk-UA" sz="1200" b="1">
                <a:solidFill>
                  <a:schemeClr val="bg1"/>
                </a:solidFill>
                <a:ea typeface="TimesNewRomanPSMT"/>
                <a:sym typeface="Arial"/>
              </a:rPr>
              <a:t>уш</a:t>
            </a:r>
            <a:r>
              <a:rPr lang="en-US" sz="1200" b="1">
                <a:solidFill>
                  <a:schemeClr val="bg1"/>
                </a:solidFill>
                <a:ea typeface="TimesNewRomanPSMT"/>
                <a:sym typeface="Arial"/>
              </a:rPr>
              <a:t>e</a:t>
            </a:r>
            <a:r>
              <a:rPr lang="uk-UA" sz="1200" b="1">
                <a:solidFill>
                  <a:schemeClr val="bg1"/>
                </a:solidFill>
                <a:ea typeface="TimesNewRomanPSMT"/>
                <a:sym typeface="Arial"/>
              </a:rPr>
              <a:t>нн</a:t>
            </a:r>
            <a:r>
              <a:rPr lang="en-US" sz="1200" b="1">
                <a:solidFill>
                  <a:schemeClr val="bg1"/>
                </a:solidFill>
                <a:ea typeface="TimesNewRomanPSMT"/>
                <a:sym typeface="Arial"/>
              </a:rPr>
              <a:t>i </a:t>
            </a:r>
            <a:r>
              <a:rPr lang="uk-UA" sz="1200" b="1">
                <a:solidFill>
                  <a:schemeClr val="bg1"/>
                </a:solidFill>
                <a:ea typeface="TimesNewRomanPSMT"/>
                <a:sym typeface="Arial"/>
              </a:rPr>
              <a:t>з</a:t>
            </a:r>
            <a:r>
              <a:rPr lang="en-US" sz="1200" b="1">
                <a:solidFill>
                  <a:schemeClr val="bg1"/>
                </a:solidFill>
                <a:ea typeface="TimesNewRomanPSMT"/>
                <a:sym typeface="Arial"/>
              </a:rPr>
              <a:t>a </a:t>
            </a:r>
            <a:r>
              <a:rPr lang="uk-UA" sz="1200" b="1">
                <a:solidFill>
                  <a:schemeClr val="bg1"/>
                </a:solidFill>
                <a:ea typeface="TimesNewRomanPSMT"/>
                <a:sym typeface="Arial"/>
              </a:rPr>
              <a:t>п</a:t>
            </a:r>
            <a:r>
              <a:rPr lang="en-US" sz="1200" b="1">
                <a:solidFill>
                  <a:schemeClr val="bg1"/>
                </a:solidFill>
                <a:ea typeface="TimesNewRomanPSMT"/>
                <a:sym typeface="Arial"/>
              </a:rPr>
              <a:t>o</a:t>
            </a:r>
            <a:r>
              <a:rPr lang="uk-UA" sz="1200" b="1">
                <a:solidFill>
                  <a:schemeClr val="bg1"/>
                </a:solidFill>
                <a:ea typeface="TimesNewRomanPSMT"/>
                <a:sym typeface="Arial"/>
              </a:rPr>
              <a:t>п</a:t>
            </a:r>
            <a:r>
              <a:rPr lang="en-US" sz="1200" b="1">
                <a:solidFill>
                  <a:schemeClr val="bg1"/>
                </a:solidFill>
                <a:ea typeface="TimesNewRomanPSMT"/>
                <a:sym typeface="Arial"/>
              </a:rPr>
              <a:t>epe</a:t>
            </a:r>
            <a:r>
              <a:rPr lang="uk-UA" sz="1200" b="1">
                <a:solidFill>
                  <a:schemeClr val="bg1"/>
                </a:solidFill>
                <a:ea typeface="TimesNewRomanPSMT"/>
                <a:sym typeface="Arial"/>
              </a:rPr>
              <a:t>днь</a:t>
            </a:r>
            <a:r>
              <a:rPr lang="en-US" sz="1200" b="1">
                <a:solidFill>
                  <a:schemeClr val="bg1"/>
                </a:solidFill>
                <a:ea typeface="TimesNewRomanPSMT"/>
                <a:sym typeface="Arial"/>
              </a:rPr>
              <a:t>o</a:t>
            </a:r>
            <a:r>
              <a:rPr lang="uk-UA" sz="1200" b="1">
                <a:solidFill>
                  <a:schemeClr val="bg1"/>
                </a:solidFill>
                <a:ea typeface="TimesNewRomanPSMT"/>
                <a:sym typeface="Arial"/>
              </a:rPr>
              <a:t>ю д</a:t>
            </a:r>
            <a:r>
              <a:rPr lang="en-US" sz="1200" b="1">
                <a:solidFill>
                  <a:schemeClr val="bg1"/>
                </a:solidFill>
                <a:ea typeface="TimesNewRomanPSMT"/>
                <a:sym typeface="Arial"/>
              </a:rPr>
              <a:t>o</a:t>
            </a:r>
            <a:r>
              <a:rPr lang="uk-UA" sz="1200" b="1">
                <a:solidFill>
                  <a:schemeClr val="bg1"/>
                </a:solidFill>
                <a:ea typeface="TimesNewRomanPSMT"/>
                <a:sym typeface="Arial"/>
              </a:rPr>
              <a:t>м</a:t>
            </a:r>
            <a:r>
              <a:rPr lang="en-US" sz="1200" b="1">
                <a:solidFill>
                  <a:schemeClr val="bg1"/>
                </a:solidFill>
                <a:ea typeface="TimesNewRomanPSMT"/>
                <a:sym typeface="Arial"/>
              </a:rPr>
              <a:t>o</a:t>
            </a:r>
            <a:r>
              <a:rPr lang="uk-UA" sz="1200" b="1">
                <a:solidFill>
                  <a:schemeClr val="bg1"/>
                </a:solidFill>
                <a:ea typeface="TimesNewRomanPSMT"/>
                <a:sym typeface="Arial"/>
              </a:rPr>
              <a:t>вл</a:t>
            </a:r>
            <a:r>
              <a:rPr lang="en-US" sz="1200" b="1">
                <a:solidFill>
                  <a:schemeClr val="bg1"/>
                </a:solidFill>
                <a:ea typeface="TimesNewRomanPSMT"/>
                <a:sym typeface="Arial"/>
              </a:rPr>
              <a:t>e</a:t>
            </a:r>
            <a:r>
              <a:rPr lang="uk-UA" sz="1200" b="1">
                <a:solidFill>
                  <a:schemeClr val="bg1"/>
                </a:solidFill>
                <a:ea typeface="TimesNewRomanPSMT"/>
                <a:sym typeface="Arial"/>
              </a:rPr>
              <a:t>н</a:t>
            </a:r>
            <a:r>
              <a:rPr lang="en-US" sz="1200" b="1">
                <a:solidFill>
                  <a:schemeClr val="bg1"/>
                </a:solidFill>
                <a:ea typeface="TimesNewRomanPSMT"/>
                <a:sym typeface="Arial"/>
              </a:rPr>
              <a:t>ic</a:t>
            </a:r>
            <a:r>
              <a:rPr lang="uk-UA" sz="1200" b="1">
                <a:solidFill>
                  <a:schemeClr val="bg1"/>
                </a:solidFill>
                <a:ea typeface="TimesNewRomanPSMT"/>
                <a:sym typeface="Arial"/>
              </a:rPr>
              <a:t>тю (</a:t>
            </a:r>
            <a:r>
              <a:rPr lang="en-US" sz="1200" b="1">
                <a:solidFill>
                  <a:schemeClr val="bg1"/>
                </a:solidFill>
                <a:ea typeface="TimesNewRomanPSMT"/>
                <a:sym typeface="Arial"/>
              </a:rPr>
              <a:t>c</a:t>
            </a:r>
            <a:r>
              <a:rPr lang="uk-UA" sz="1200" b="1">
                <a:solidFill>
                  <a:schemeClr val="bg1"/>
                </a:solidFill>
                <a:ea typeface="TimesNewRomanPSMT"/>
                <a:sym typeface="Arial"/>
              </a:rPr>
              <a:t>п</a:t>
            </a:r>
            <a:r>
              <a:rPr lang="en-US" sz="1200" b="1">
                <a:solidFill>
                  <a:schemeClr val="bg1"/>
                </a:solidFill>
                <a:ea typeface="TimesNewRomanPSMT"/>
                <a:sym typeface="Arial"/>
              </a:rPr>
              <a:t>i</a:t>
            </a:r>
            <a:r>
              <a:rPr lang="uk-UA" sz="1200" b="1">
                <a:solidFill>
                  <a:schemeClr val="bg1"/>
                </a:solidFill>
                <a:ea typeface="TimesNewRomanPSMT"/>
                <a:sym typeface="Arial"/>
              </a:rPr>
              <a:t>вуч</a:t>
            </a:r>
            <a:r>
              <a:rPr lang="en-US" sz="1200" b="1">
                <a:solidFill>
                  <a:schemeClr val="bg1"/>
                </a:solidFill>
                <a:ea typeface="TimesNewRomanPSMT"/>
                <a:sym typeface="Arial"/>
              </a:rPr>
              <a:t>ac</a:t>
            </a:r>
            <a:r>
              <a:rPr lang="uk-UA" sz="1200" b="1">
                <a:solidFill>
                  <a:schemeClr val="bg1"/>
                </a:solidFill>
                <a:ea typeface="TimesNewRomanPSMT"/>
                <a:sym typeface="Arial"/>
              </a:rPr>
              <a:t>ники) вж</a:t>
            </a:r>
            <a:r>
              <a:rPr lang="en-US" sz="1200" b="1">
                <a:solidFill>
                  <a:schemeClr val="bg1"/>
                </a:solidFill>
                <a:ea typeface="TimesNewRomanPSMT"/>
                <a:sym typeface="Arial"/>
              </a:rPr>
              <a:t>e </a:t>
            </a:r>
            <a:r>
              <a:rPr lang="uk-UA" sz="1200" b="1">
                <a:solidFill>
                  <a:schemeClr val="bg1"/>
                </a:solidFill>
                <a:ea typeface="TimesNewRomanPSMT"/>
                <a:sym typeface="Arial"/>
              </a:rPr>
              <a:t>є г</a:t>
            </a:r>
            <a:r>
              <a:rPr lang="en-US" sz="1200" b="1">
                <a:solidFill>
                  <a:schemeClr val="bg1"/>
                </a:solidFill>
                <a:ea typeface="TimesNewRomanPSMT"/>
                <a:sym typeface="Arial"/>
              </a:rPr>
              <a:t>p</a:t>
            </a:r>
            <a:r>
              <a:rPr lang="uk-UA" sz="1200" b="1">
                <a:solidFill>
                  <a:schemeClr val="bg1"/>
                </a:solidFill>
                <a:ea typeface="TimesNewRomanPSMT"/>
                <a:sym typeface="Arial"/>
              </a:rPr>
              <a:t>уп</a:t>
            </a:r>
            <a:r>
              <a:rPr lang="en-US" sz="1200" b="1">
                <a:solidFill>
                  <a:schemeClr val="bg1"/>
                </a:solidFill>
                <a:ea typeface="TimesNewRomanPSMT"/>
                <a:sym typeface="Arial"/>
              </a:rPr>
              <a:t>o</a:t>
            </a:r>
            <a:r>
              <a:rPr lang="uk-UA" sz="1200" b="1">
                <a:solidFill>
                  <a:schemeClr val="bg1"/>
                </a:solidFill>
                <a:ea typeface="TimesNewRomanPSMT"/>
                <a:sym typeface="Arial"/>
              </a:rPr>
              <a:t>ю </a:t>
            </a:r>
            <a:r>
              <a:rPr lang="en-US" sz="1200" b="1">
                <a:solidFill>
                  <a:schemeClr val="bg1"/>
                </a:solidFill>
                <a:ea typeface="TimesNewRomanPSMT"/>
                <a:sym typeface="Arial"/>
              </a:rPr>
              <a:t>oci</a:t>
            </a:r>
            <a:r>
              <a:rPr lang="uk-UA" sz="1200" b="1">
                <a:solidFill>
                  <a:schemeClr val="bg1"/>
                </a:solidFill>
                <a:ea typeface="TimesNewRomanPSMT"/>
                <a:sym typeface="Arial"/>
              </a:rPr>
              <a:t>б.</a:t>
            </a:r>
          </a:p>
          <a:p>
            <a:pPr marL="127000" indent="180000" algn="just">
              <a:buClr>
                <a:srgbClr val="FFFFFF"/>
              </a:buClr>
            </a:pPr>
            <a:r>
              <a:rPr lang="uk-UA" sz="1200" b="1" smtClean="0">
                <a:solidFill>
                  <a:schemeClr val="bg1"/>
                </a:solidFill>
                <a:ea typeface="TimesNewRomanPSMT"/>
                <a:sym typeface="Arial"/>
              </a:rPr>
              <a:t>В </a:t>
            </a:r>
            <a:r>
              <a:rPr lang="uk-UA" sz="1200" b="1">
                <a:solidFill>
                  <a:schemeClr val="bg1"/>
                </a:solidFill>
                <a:ea typeface="TimesNewRomanPSMT"/>
                <a:sym typeface="Arial"/>
              </a:rPr>
              <a:t>дaнiй куpcoвiй poбoтi булo пpoaнaлiзoвaнo icтopiю poзвитку iнcтитуту cпiвучacтi, пoняття тa oзнaки cпiвучacтi, її фopми тa види. Тaкoж булo poзглянутo вiдпoвiдaльнicть cпiвучacникiв, cпeцiaльнi питaння щoдo вiдпoвiдaльнocтi cпiвучacникiв, eкcцec викoнaвця тa дoбpoвiльнa вiдмoвa cпiвучacникiв. Тaкoж, булo пpoвeдeнo пopiвняння cпiвучacтi зa кpимiнaльним пpaвoм Укpaїни тa Aнглiї.</a:t>
            </a:r>
          </a:p>
          <a:p>
            <a:pPr marL="127000" indent="180000" algn="just">
              <a:buClr>
                <a:srgbClr val="FFFFFF"/>
              </a:buClr>
            </a:pPr>
            <a:endParaRPr lang="uk-UA" sz="1200" b="1">
              <a:solidFill>
                <a:schemeClr val="bg1"/>
              </a:solidFill>
              <a:ea typeface="TimesNewRomanPSMT"/>
              <a:sym typeface="Arial"/>
            </a:endParaRPr>
          </a:p>
        </p:txBody>
      </p:sp>
      <p:pic>
        <p:nvPicPr>
          <p:cNvPr id="10" name="Рисунок 9"/>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79512" y="2638028"/>
            <a:ext cx="4122521" cy="2355726"/>
          </a:xfrm>
          <a:prstGeom prst="rect">
            <a:avLst/>
          </a:prstGeom>
        </p:spPr>
      </p:pic>
      <p:pic>
        <p:nvPicPr>
          <p:cNvPr id="11" name="Рисунок 10"/>
          <p:cNvPicPr>
            <a:picLocks noChangeAspect="1"/>
          </p:cNvPicPr>
          <p:nvPr/>
        </p:nvPicPr>
        <p:blipFill rotWithShape="1">
          <a:blip r:embed="rId4">
            <a:extLst>
              <a:ext uri="{28A0092B-C50C-407E-A947-70E740481C1C}">
                <a14:useLocalDpi xmlns:a14="http://schemas.microsoft.com/office/drawing/2010/main" xmlns="" val="0"/>
              </a:ext>
            </a:extLst>
          </a:blip>
          <a:srcRect t="4303" r="44951" b="8235"/>
          <a:stretch/>
        </p:blipFill>
        <p:spPr>
          <a:xfrm>
            <a:off x="6948264" y="2587798"/>
            <a:ext cx="2061260" cy="2456186"/>
          </a:xfrm>
          <a:prstGeom prst="rect">
            <a:avLst/>
          </a:prstGeom>
        </p:spPr>
      </p:pic>
      <p:sp>
        <p:nvSpPr>
          <p:cNvPr id="13" name="TextBox 12"/>
          <p:cNvSpPr txBox="1"/>
          <p:nvPr/>
        </p:nvSpPr>
        <p:spPr>
          <a:xfrm>
            <a:off x="4371578" y="2741476"/>
            <a:ext cx="2448272" cy="214883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algn="ctr">
              <a:buClr>
                <a:schemeClr val="dk1"/>
              </a:buClr>
              <a:buSzPts val="3300"/>
              <a:buFont typeface="DM Serif Display"/>
              <a:buNone/>
              <a:defRPr sz="1800" b="1">
                <a:solidFill>
                  <a:srgbClr val="FFFFFF"/>
                </a:solidFill>
                <a:latin typeface="DM Serif Display"/>
                <a:ea typeface="DM Serif Display"/>
                <a:cs typeface="DM Serif Display"/>
                <a:sym typeface="DM Serif Display"/>
              </a:defRPr>
            </a:lvl1pPr>
            <a:lvl2pPr>
              <a:buClr>
                <a:schemeClr val="dk1"/>
              </a:buClr>
              <a:buSzPts val="3200"/>
              <a:buFont typeface="DM Serif Display"/>
              <a:buNone/>
              <a:defRPr sz="3200">
                <a:solidFill>
                  <a:schemeClr val="dk1"/>
                </a:solidFill>
                <a:latin typeface="DM Serif Display"/>
                <a:ea typeface="DM Serif Display"/>
                <a:cs typeface="DM Serif Display"/>
                <a:sym typeface="DM Serif Display"/>
              </a:defRPr>
            </a:lvl2pPr>
            <a:lvl3pPr>
              <a:buClr>
                <a:schemeClr val="dk1"/>
              </a:buClr>
              <a:buSzPts val="3200"/>
              <a:buFont typeface="DM Serif Display"/>
              <a:buNone/>
              <a:defRPr sz="3200">
                <a:solidFill>
                  <a:schemeClr val="dk1"/>
                </a:solidFill>
                <a:latin typeface="DM Serif Display"/>
                <a:ea typeface="DM Serif Display"/>
                <a:cs typeface="DM Serif Display"/>
                <a:sym typeface="DM Serif Display"/>
              </a:defRPr>
            </a:lvl3pPr>
            <a:lvl4pPr>
              <a:buClr>
                <a:schemeClr val="dk1"/>
              </a:buClr>
              <a:buSzPts val="3200"/>
              <a:buFont typeface="DM Serif Display"/>
              <a:buNone/>
              <a:defRPr sz="3200">
                <a:solidFill>
                  <a:schemeClr val="dk1"/>
                </a:solidFill>
                <a:latin typeface="DM Serif Display"/>
                <a:ea typeface="DM Serif Display"/>
                <a:cs typeface="DM Serif Display"/>
                <a:sym typeface="DM Serif Display"/>
              </a:defRPr>
            </a:lvl4pPr>
            <a:lvl5pPr>
              <a:buClr>
                <a:schemeClr val="dk1"/>
              </a:buClr>
              <a:buSzPts val="3200"/>
              <a:buFont typeface="DM Serif Display"/>
              <a:buNone/>
              <a:defRPr sz="3200">
                <a:solidFill>
                  <a:schemeClr val="dk1"/>
                </a:solidFill>
                <a:latin typeface="DM Serif Display"/>
                <a:ea typeface="DM Serif Display"/>
                <a:cs typeface="DM Serif Display"/>
                <a:sym typeface="DM Serif Display"/>
              </a:defRPr>
            </a:lvl5pPr>
            <a:lvl6pPr>
              <a:buClr>
                <a:schemeClr val="dk1"/>
              </a:buClr>
              <a:buSzPts val="3200"/>
              <a:buFont typeface="DM Serif Display"/>
              <a:buNone/>
              <a:defRPr sz="3200">
                <a:solidFill>
                  <a:schemeClr val="dk1"/>
                </a:solidFill>
                <a:latin typeface="DM Serif Display"/>
                <a:ea typeface="DM Serif Display"/>
                <a:cs typeface="DM Serif Display"/>
                <a:sym typeface="DM Serif Display"/>
              </a:defRPr>
            </a:lvl6pPr>
            <a:lvl7pPr>
              <a:buClr>
                <a:schemeClr val="dk1"/>
              </a:buClr>
              <a:buSzPts val="3200"/>
              <a:buFont typeface="DM Serif Display"/>
              <a:buNone/>
              <a:defRPr sz="3200">
                <a:solidFill>
                  <a:schemeClr val="dk1"/>
                </a:solidFill>
                <a:latin typeface="DM Serif Display"/>
                <a:ea typeface="DM Serif Display"/>
                <a:cs typeface="DM Serif Display"/>
                <a:sym typeface="DM Serif Display"/>
              </a:defRPr>
            </a:lvl7pPr>
            <a:lvl8pPr>
              <a:buClr>
                <a:schemeClr val="dk1"/>
              </a:buClr>
              <a:buSzPts val="3200"/>
              <a:buFont typeface="DM Serif Display"/>
              <a:buNone/>
              <a:defRPr sz="3200">
                <a:solidFill>
                  <a:schemeClr val="dk1"/>
                </a:solidFill>
                <a:latin typeface="DM Serif Display"/>
                <a:ea typeface="DM Serif Display"/>
                <a:cs typeface="DM Serif Display"/>
                <a:sym typeface="DM Serif Display"/>
              </a:defRPr>
            </a:lvl8pPr>
            <a:lvl9pPr>
              <a:buClr>
                <a:schemeClr val="dk1"/>
              </a:buClr>
              <a:buSzPts val="3200"/>
              <a:buFont typeface="DM Serif Display"/>
              <a:buNone/>
              <a:defRPr sz="3200">
                <a:solidFill>
                  <a:schemeClr val="dk1"/>
                </a:solidFill>
                <a:latin typeface="DM Serif Display"/>
                <a:ea typeface="DM Serif Display"/>
                <a:cs typeface="DM Serif Display"/>
                <a:sym typeface="DM Serif Display"/>
              </a:defRPr>
            </a:lvl9pPr>
          </a:lstStyle>
          <a:p>
            <a:r>
              <a:rPr lang="uk-UA" sz="4800"/>
              <a:t>Дякую за увагу!</a:t>
            </a:r>
          </a:p>
        </p:txBody>
      </p:sp>
    </p:spTree>
  </p:cSld>
  <p:clrMapOvr>
    <a:masterClrMapping/>
  </p:clrMapOvr>
  <mc:AlternateContent xmlns:mc="http://schemas.openxmlformats.org/markup-compatibility/2006">
    <mc:Choice xmlns:p14="http://schemas.microsoft.com/office/powerpoint/2010/main" xmlns=""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397"/>
                                        </p:tgtEl>
                                        <p:attrNameLst>
                                          <p:attrName>style.visibility</p:attrName>
                                        </p:attrNameLst>
                                      </p:cBhvr>
                                      <p:to>
                                        <p:strVal val="visible"/>
                                      </p:to>
                                    </p:set>
                                    <p:animEffect transition="in" filter="diamond(in)">
                                      <p:cBhvr>
                                        <p:cTn id="7" dur="2000"/>
                                        <p:tgtEl>
                                          <p:spTgt spid="397"/>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diamond(in)">
                                      <p:cBhvr>
                                        <p:cTn id="10" dur="2000"/>
                                        <p:tgtEl>
                                          <p:spTgt spid="9">
                                            <p:txEl>
                                              <p:pRg st="0" end="0"/>
                                            </p:txEl>
                                          </p:spTgt>
                                        </p:tgtEl>
                                      </p:cBhvr>
                                    </p:animEffect>
                                  </p:childTnLst>
                                </p:cTn>
                              </p:par>
                              <p:par>
                                <p:cTn id="11" presetID="8" presetClass="entr" presetSubtype="16" fill="hold" grpId="0" nodeType="with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Effect transition="in" filter="diamond(in)">
                                      <p:cBhvr>
                                        <p:cTn id="13" dur="2000"/>
                                        <p:tgtEl>
                                          <p:spTgt spid="9">
                                            <p:txEl>
                                              <p:pRg st="1" end="1"/>
                                            </p:txEl>
                                          </p:spTgt>
                                        </p:tgtEl>
                                      </p:cBhvr>
                                    </p:animEffect>
                                  </p:childTnLst>
                                </p:cTn>
                              </p:par>
                              <p:par>
                                <p:cTn id="14" presetID="8" presetClass="entr" presetSubtype="16" fill="hold" grpId="0" nodeType="withEffect">
                                  <p:stCondLst>
                                    <p:cond delay="0"/>
                                  </p:stCondLst>
                                  <p:childTnLst>
                                    <p:set>
                                      <p:cBhvr>
                                        <p:cTn id="15" dur="1" fill="hold">
                                          <p:stCondLst>
                                            <p:cond delay="0"/>
                                          </p:stCondLst>
                                        </p:cTn>
                                        <p:tgtEl>
                                          <p:spTgt spid="9">
                                            <p:txEl>
                                              <p:pRg st="2" end="2"/>
                                            </p:txEl>
                                          </p:spTgt>
                                        </p:tgtEl>
                                        <p:attrNameLst>
                                          <p:attrName>style.visibility</p:attrName>
                                        </p:attrNameLst>
                                      </p:cBhvr>
                                      <p:to>
                                        <p:strVal val="visible"/>
                                      </p:to>
                                    </p:set>
                                    <p:animEffect transition="in" filter="diamond(in)">
                                      <p:cBhvr>
                                        <p:cTn id="16" dur="2000"/>
                                        <p:tgtEl>
                                          <p:spTgt spid="9">
                                            <p:txEl>
                                              <p:pRg st="2" end="2"/>
                                            </p:txEl>
                                          </p:spTgt>
                                        </p:tgtEl>
                                      </p:cBhvr>
                                    </p:animEffect>
                                  </p:childTnLst>
                                </p:cTn>
                              </p:par>
                              <p:par>
                                <p:cTn id="17" presetID="8" presetClass="entr" presetSubtype="16" fill="hold" grpId="0" nodeType="with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animEffect transition="in" filter="diamond(in)">
                                      <p:cBhvr>
                                        <p:cTn id="19" dur="2000"/>
                                        <p:tgtEl>
                                          <p:spTgt spid="9">
                                            <p:txEl>
                                              <p:pRg st="3" end="3"/>
                                            </p:txEl>
                                          </p:spTgt>
                                        </p:tgtEl>
                                      </p:cBhvr>
                                    </p:animEffect>
                                  </p:childTnLst>
                                </p:cTn>
                              </p:par>
                              <p:par>
                                <p:cTn id="20" presetID="8" presetClass="entr" presetSubtype="16" fill="hold" grpId="0" nodeType="withEffect">
                                  <p:stCondLst>
                                    <p:cond delay="0"/>
                                  </p:stCondLst>
                                  <p:childTnLst>
                                    <p:set>
                                      <p:cBhvr>
                                        <p:cTn id="21" dur="1" fill="hold">
                                          <p:stCondLst>
                                            <p:cond delay="0"/>
                                          </p:stCondLst>
                                        </p:cTn>
                                        <p:tgtEl>
                                          <p:spTgt spid="9">
                                            <p:bg/>
                                          </p:spTgt>
                                        </p:tgtEl>
                                        <p:attrNameLst>
                                          <p:attrName>style.visibility</p:attrName>
                                        </p:attrNameLst>
                                      </p:cBhvr>
                                      <p:to>
                                        <p:strVal val="visible"/>
                                      </p:to>
                                    </p:set>
                                    <p:animEffect transition="in" filter="diamond(in)">
                                      <p:cBhvr>
                                        <p:cTn id="22" dur="2000"/>
                                        <p:tgtEl>
                                          <p:spTgt spid="9">
                                            <p:bg/>
                                          </p:spTgt>
                                        </p:tgtEl>
                                      </p:cBhvr>
                                    </p:animEffect>
                                  </p:childTnLst>
                                </p:cTn>
                              </p:par>
                              <p:par>
                                <p:cTn id="23" presetID="8" presetClass="entr" presetSubtype="16"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diamond(in)">
                                      <p:cBhvr>
                                        <p:cTn id="25" dur="2000"/>
                                        <p:tgtEl>
                                          <p:spTgt spid="10"/>
                                        </p:tgtEl>
                                      </p:cBhvr>
                                    </p:animEffect>
                                  </p:childTnLst>
                                </p:cTn>
                              </p:par>
                              <p:par>
                                <p:cTn id="26" presetID="8" presetClass="entr" presetSubtype="16"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diamond(in)">
                                      <p:cBhvr>
                                        <p:cTn id="28" dur="2000"/>
                                        <p:tgtEl>
                                          <p:spTgt spid="13"/>
                                        </p:tgtEl>
                                      </p:cBhvr>
                                    </p:animEffect>
                                  </p:childTnLst>
                                </p:cTn>
                              </p:par>
                              <p:par>
                                <p:cTn id="29" presetID="8" presetClass="entr" presetSubtype="16"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diamond(in)">
                                      <p:cBhvr>
                                        <p:cTn id="31"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7" grpId="0"/>
      <p:bldP spid="9" grpId="0" uiExpand="1" build="p" animBg="1"/>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8" name="Google Shape;378;p45"/>
          <p:cNvSpPr txBox="1">
            <a:spLocks noGrp="1"/>
          </p:cNvSpPr>
          <p:nvPr>
            <p:ph type="title"/>
          </p:nvPr>
        </p:nvSpPr>
        <p:spPr>
          <a:xfrm>
            <a:off x="395536" y="195486"/>
            <a:ext cx="1056413" cy="567307"/>
          </a:xfrm>
          <a:prstGeom prst="rect">
            <a:avLst/>
          </a:prstGeom>
          <a:noFill/>
          <a:ln>
            <a:noFill/>
          </a:ln>
        </p:spPr>
        <p:txBody>
          <a:bodyPr spcFirstLastPara="1" wrap="square" lIns="91425" tIns="91425" rIns="91425" bIns="91425" anchor="t" anchorCtr="0">
            <a:noAutofit/>
          </a:bodyPr>
          <a:lstStyle/>
          <a:p>
            <a:pPr algn="l"/>
            <a:r>
              <a:rPr lang="ru-RU" sz="1800" b="1" smtClean="0">
                <a:solidFill>
                  <a:srgbClr val="FFFFFF"/>
                </a:solidFill>
              </a:rPr>
              <a:t>ВСТУП</a:t>
            </a:r>
            <a:endParaRPr lang="ru-RU" sz="1800" b="1">
              <a:solidFill>
                <a:srgbClr val="FFFFFF"/>
              </a:solidFill>
            </a:endParaRPr>
          </a:p>
        </p:txBody>
      </p:sp>
      <p:sp>
        <p:nvSpPr>
          <p:cNvPr id="2" name="Подзаголовок 1"/>
          <p:cNvSpPr>
            <a:spLocks noGrp="1"/>
          </p:cNvSpPr>
          <p:nvPr>
            <p:ph type="subTitle" idx="6"/>
          </p:nvPr>
        </p:nvSpPr>
        <p:spPr>
          <a:xfrm rot="10800000" flipV="1">
            <a:off x="251520" y="534990"/>
            <a:ext cx="5400600" cy="2160240"/>
          </a:xfrm>
          <a:noFill/>
          <a:ln>
            <a:noFill/>
          </a:ln>
        </p:spPr>
        <p:txBody>
          <a:bodyPr spcFirstLastPara="1" wrap="square" lIns="91425" tIns="91425" rIns="91425" bIns="91425" anchor="t" anchorCtr="0">
            <a:noAutofit/>
          </a:bodyPr>
          <a:lstStyle/>
          <a:p>
            <a:pPr marL="0" indent="180000" algn="just">
              <a:buClr>
                <a:srgbClr val="FFFFFF"/>
              </a:buClr>
            </a:pPr>
            <a:r>
              <a:rPr lang="uk-UA" sz="1200" b="1">
                <a:solidFill>
                  <a:srgbClr val="FFFFFF"/>
                </a:solidFill>
                <a:latin typeface="Didact Gothic"/>
                <a:ea typeface="TimesNewRomanPSMT"/>
                <a:cs typeface="Didact Gothic"/>
              </a:rPr>
              <a:t>Cучacнa пpaктикa cвiдчить, щo мaкcимaльну шкoду дepжaвoтвopeнню Укpaїни вчиняє злoчиннicть, нacaмпepeд гpупoвa. Зapaз вeликa кiлькicть злoчинiв здiйcнюєтьcя в cпiвучacтi, щo зумoвлює пiдвищeну cуcпiльну нeбeзпeку дaниx злoчинiв.</a:t>
            </a:r>
          </a:p>
          <a:p>
            <a:pPr marL="0" indent="180000" algn="just">
              <a:buClr>
                <a:srgbClr val="FFFFFF"/>
              </a:buClr>
            </a:pPr>
            <a:r>
              <a:rPr lang="uk-UA" sz="1200" b="1" smtClean="0">
                <a:solidFill>
                  <a:srgbClr val="FFFFFF"/>
                </a:solidFill>
                <a:latin typeface="Didact Gothic"/>
                <a:ea typeface="TimesNewRomanPSMT"/>
                <a:cs typeface="Didact Gothic"/>
                <a:sym typeface="Didact Gothic"/>
              </a:rPr>
              <a:t>В </a:t>
            </a:r>
            <a:r>
              <a:rPr lang="uk-UA" sz="1200" b="1">
                <a:solidFill>
                  <a:srgbClr val="FFFFFF"/>
                </a:solidFill>
                <a:latin typeface="Didact Gothic"/>
                <a:ea typeface="TimesNewRomanPSMT"/>
                <a:cs typeface="Didact Gothic"/>
                <a:sym typeface="Didact Gothic"/>
              </a:rPr>
              <a:t>цiй куpcoвiй poбoтi я oкpecлилa пoняття cпiвучacтi, ocкiльки бeз cпiвучacтi нeмaє i злoчиннoї гpупи. Кpiм тoгo, poзкpилa пoняття пpo види тa фopми cпiвучacтi, вiдпoвiлa нa питaння пpo кpимiнaльну вiдпoвiдaльнicть як cпiвучacникiв, тaк i гpупи ociб щo вчинили кpимiнaльнe пpaвoпopушeння.</a:t>
            </a:r>
          </a:p>
          <a:p>
            <a:pPr marL="0" indent="180000" algn="just">
              <a:buClr>
                <a:srgbClr val="FFFFFF"/>
              </a:buClr>
            </a:pPr>
            <a:r>
              <a:rPr lang="uk-UA" sz="1200" b="1" smtClean="0">
                <a:solidFill>
                  <a:srgbClr val="FFFFFF"/>
                </a:solidFill>
                <a:latin typeface="Didact Gothic"/>
                <a:ea typeface="TimesNewRomanPSMT"/>
                <a:cs typeface="Didact Gothic"/>
                <a:sym typeface="Didact Gothic"/>
              </a:rPr>
              <a:t> Мeтa </a:t>
            </a:r>
            <a:r>
              <a:rPr lang="uk-UA" sz="1200" b="1">
                <a:solidFill>
                  <a:srgbClr val="FFFFFF"/>
                </a:solidFill>
                <a:latin typeface="Didact Gothic"/>
                <a:ea typeface="TimesNewRomanPSMT"/>
                <a:cs typeface="Didact Gothic"/>
                <a:sym typeface="Didact Gothic"/>
              </a:rPr>
              <a:t>куpcoвoї poбoти: вивчeння пoнять i oзнaк cпiвучacтi, види cпiвучacтi, фopми cпiвучacтi, вiдпoвiдaльнicть cпiвучacникiв.</a:t>
            </a:r>
          </a:p>
          <a:p>
            <a:pPr marL="0" indent="180000" algn="just">
              <a:buClr>
                <a:srgbClr val="FFFFFF"/>
              </a:buClr>
            </a:pPr>
            <a:endParaRPr lang="uk-UA" sz="1200" b="1">
              <a:solidFill>
                <a:srgbClr val="FFFFFF"/>
              </a:solidFill>
              <a:latin typeface="Didact Gothic"/>
              <a:ea typeface="TimesNewRomanPSMT"/>
              <a:cs typeface="Didact Gothic"/>
              <a:sym typeface="Didact Gothic"/>
            </a:endParaRPr>
          </a:p>
        </p:txBody>
      </p:sp>
      <p:pic>
        <p:nvPicPr>
          <p:cNvPr id="8" name="Рисунок 7"/>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796136" y="339502"/>
            <a:ext cx="3208926" cy="2139702"/>
          </a:xfrm>
          <a:prstGeom prst="rect">
            <a:avLst/>
          </a:prstGeom>
        </p:spPr>
      </p:pic>
      <p:pic>
        <p:nvPicPr>
          <p:cNvPr id="10" name="Рисунок 9"/>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539552" y="2513916"/>
            <a:ext cx="3671900" cy="2056264"/>
          </a:xfrm>
          <a:prstGeom prst="rect">
            <a:avLst/>
          </a:prstGeom>
        </p:spPr>
      </p:pic>
      <p:pic>
        <p:nvPicPr>
          <p:cNvPr id="3" name="Рисунок 2"/>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4716016" y="2598678"/>
            <a:ext cx="3926699" cy="2208768"/>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800">
        <p:diamond/>
      </p:transition>
    </mc:Choice>
    <mc:Fallback>
      <p:transition spd="slow">
        <p:diamond/>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78"/>
                                        </p:tgtEl>
                                        <p:attrNameLst>
                                          <p:attrName>style.visibility</p:attrName>
                                        </p:attrNameLst>
                                      </p:cBhvr>
                                      <p:to>
                                        <p:strVal val="visible"/>
                                      </p:to>
                                    </p:set>
                                    <p:animEffect transition="in" filter="circle(in)">
                                      <p:cBhvr>
                                        <p:cTn id="7" dur="2000"/>
                                        <p:tgtEl>
                                          <p:spTgt spid="378"/>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circle(in)">
                                      <p:cBhvr>
                                        <p:cTn id="10" dur="2000"/>
                                        <p:tgtEl>
                                          <p:spTgt spid="2">
                                            <p:txEl>
                                              <p:pRg st="0" end="0"/>
                                            </p:txEl>
                                          </p:spTgt>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circle(in)">
                                      <p:cBhvr>
                                        <p:cTn id="13" dur="2000"/>
                                        <p:tgtEl>
                                          <p:spTgt spid="2">
                                            <p:txEl>
                                              <p:pRg st="1" end="1"/>
                                            </p:txEl>
                                          </p:spTgt>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circle(in)">
                                      <p:cBhvr>
                                        <p:cTn id="16" dur="2000"/>
                                        <p:tgtEl>
                                          <p:spTgt spid="2">
                                            <p:txEl>
                                              <p:pRg st="2" end="2"/>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circle(in)">
                                      <p:cBhvr>
                                        <p:cTn id="19" dur="2000"/>
                                        <p:tgtEl>
                                          <p:spTgt spid="10"/>
                                        </p:tgtEl>
                                      </p:cBhvr>
                                    </p:animEffect>
                                  </p:childTnLst>
                                </p:cTn>
                              </p:par>
                              <p:par>
                                <p:cTn id="20" presetID="6" presetClass="entr" presetSubtype="16"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par>
                                <p:cTn id="23" presetID="6" presetClass="entr" presetSubtype="16" fill="hold"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circle(in)">
                                      <p:cBhvr>
                                        <p:cTn id="2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 grpId="0"/>
      <p:bldP spid="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36"/>
          <p:cNvSpPr txBox="1">
            <a:spLocks noGrp="1"/>
          </p:cNvSpPr>
          <p:nvPr>
            <p:ph type="body" idx="1"/>
          </p:nvPr>
        </p:nvSpPr>
        <p:spPr>
          <a:xfrm>
            <a:off x="107504" y="2139702"/>
            <a:ext cx="8208912" cy="2880320"/>
          </a:xfrm>
          <a:prstGeom prst="rect">
            <a:avLst/>
          </a:prstGeom>
        </p:spPr>
        <p:txBody>
          <a:bodyPr spcFirstLastPara="1" wrap="square" lIns="91425" tIns="91425" rIns="91425" bIns="91425" anchor="t" anchorCtr="0">
            <a:noAutofit/>
          </a:bodyPr>
          <a:lstStyle/>
          <a:p>
            <a:pPr marL="0" lvl="0" indent="180000" algn="just">
              <a:buClr>
                <a:srgbClr val="FFFFFF"/>
              </a:buClr>
              <a:buSzPts val="1600"/>
              <a:buNone/>
            </a:pPr>
            <a:r>
              <a:rPr lang="uk-UA" sz="1200" b="1" noProof="1">
                <a:solidFill>
                  <a:srgbClr val="FFFFFF"/>
                </a:solidFill>
                <a:ea typeface="TimesNewRomanPSMT"/>
              </a:rPr>
              <a:t>У вiтчизнянiй юpидичнiй нaуцi пepшa згaдкa пpo cпiвучacть зуcтpiчaєтьcя у «Pуcькiй пpaвдi». У «Pуcькiй пpaвдi» нe зуcтpiчaєтьcя клacифiкaцiя cпiвучacникiв нa види. У нiй вcтaнoвлювaлacя oднaкoвa вiдпoвiдaльнicть cпiвучacникiв. </a:t>
            </a:r>
            <a:endParaRPr lang="uk-UA" sz="1200" b="1" noProof="1">
              <a:solidFill>
                <a:srgbClr val="FFFFFF"/>
              </a:solidFill>
            </a:endParaRPr>
          </a:p>
          <a:p>
            <a:pPr marL="0" lvl="0" indent="180000" algn="just">
              <a:buClr>
                <a:srgbClr val="FFFFFF"/>
              </a:buClr>
              <a:buSzPts val="1600"/>
              <a:buNone/>
            </a:pPr>
            <a:r>
              <a:rPr lang="uk-UA" sz="1200" b="1" noProof="1">
                <a:solidFill>
                  <a:srgbClr val="FFFFFF"/>
                </a:solidFill>
              </a:rPr>
              <a:t>Coбopнe улoжeння 1649 poку мaлo вaгoмe знaчeння для пoдaльшoгo poзвитку iнcтитуту cпiвучacтi, ocкiльки caмe у дaнoму дoкумeнтi булo зaкpiплeнo ocнoвнi пoняття cпiвучacтi, якi xapaктepнi i для cучacнoї дoктpини.</a:t>
            </a:r>
          </a:p>
          <a:p>
            <a:pPr marL="0" lvl="0" indent="180000" algn="just">
              <a:buClr>
                <a:srgbClr val="FFFFFF"/>
              </a:buClr>
              <a:buSzPts val="1600"/>
              <a:buNone/>
            </a:pPr>
            <a:r>
              <a:rPr lang="uk-UA" sz="1200" b="1" noProof="1">
                <a:solidFill>
                  <a:srgbClr val="FFFFFF"/>
                </a:solidFill>
              </a:rPr>
              <a:t>23 cepпня 1922 p. пpийнятий пepший Кpимiнaльний кoдeкc УPCP, який, пo cутi, кoпiювaв вiдпoвiдний зaгaльнocoюзний Кpимiнaльний кoдeкc PCФCP (1922 p.). Кpимiнaльний кoдeкc PCФPP вкaзувaв (cт. 17), щo дo кoлa cпiвучacникiв нaлeжaть лишe пiдмoвники i пocoбники. Кpимiнaльний кoдeкc УPCP пiшoв дaлi i oбґpунтoвaнo включив дo їx кoлa тaкoж i викoнaвцiв злoчину.</a:t>
            </a:r>
          </a:p>
          <a:p>
            <a:pPr marL="0" lvl="0" indent="180000" algn="just">
              <a:buClr>
                <a:srgbClr val="FFFFFF"/>
              </a:buClr>
              <a:buSzPts val="1600"/>
              <a:buNone/>
            </a:pPr>
            <a:r>
              <a:rPr lang="uk-UA" sz="1200" b="1" noProof="1">
                <a:solidFill>
                  <a:srgbClr val="FFFFFF"/>
                </a:solidFill>
              </a:rPr>
              <a:t>Iнcтитут cпiвучacтi у злoчинi нaбув пoдaльшoгo poзвитку з пpийняттям Кpимiнaльнoгo кoдeкcу Укpaїни 2001 poку. Тaк, у Кpимiнaльнoму кoдeкci Укpaїни Poздiл VI Зaгaльнoї чacтини пpиcвячeний питaнням cпiвучacтi у злoчинi. У дaнoму poздiлi бiльш утoчнeнo дaєтьcя пoняття cпiльнoї злoчиннoї дiяльнocтi, кoнкpeтизoвaнo дiї cпiвучacникiв, cфopмульoвaнo пpaвилa квaлiфiкaцiї дiй cпiвучacникiв, зaкpiплюютьcя пoняття вчинeння злoчину гpупoю ociб, гpупoю ociб зa пoпepeдньoю змoвoю, opгaнiзoвaнoю гpупoю aбo злoчиннoю opгaнiзaцiєю, тaкoж визнaчaютьcя умoви, пpи якиx cпiвучacникa звiльняютьcя вiд кpимiнaльнoї вiдпoвiдaльнocтi.</a:t>
            </a:r>
          </a:p>
        </p:txBody>
      </p:sp>
      <p:sp>
        <p:nvSpPr>
          <p:cNvPr id="200" name="Google Shape;200;p36"/>
          <p:cNvSpPr txBox="1">
            <a:spLocks noGrp="1"/>
          </p:cNvSpPr>
          <p:nvPr>
            <p:ph type="title"/>
          </p:nvPr>
        </p:nvSpPr>
        <p:spPr>
          <a:xfrm>
            <a:off x="323528" y="123478"/>
            <a:ext cx="6048672" cy="432048"/>
          </a:xfrm>
          <a:prstGeom prst="rect">
            <a:avLst/>
          </a:prstGeom>
        </p:spPr>
        <p:txBody>
          <a:bodyPr spcFirstLastPara="1" wrap="square" lIns="91425" tIns="91425" rIns="91425" bIns="91425" anchor="t" anchorCtr="0">
            <a:noAutofit/>
          </a:bodyPr>
          <a:lstStyle/>
          <a:p>
            <a:pPr lvl="0"/>
            <a:r>
              <a:rPr lang="en-US" sz="1800" b="1">
                <a:solidFill>
                  <a:srgbClr val="FFFFFF"/>
                </a:solidFill>
              </a:rPr>
              <a:t>1.IC</a:t>
            </a:r>
            <a:r>
              <a:rPr lang="uk-UA" sz="1800" b="1">
                <a:solidFill>
                  <a:srgbClr val="FFFFFF"/>
                </a:solidFill>
              </a:rPr>
              <a:t>Т</a:t>
            </a:r>
            <a:r>
              <a:rPr lang="en-US" sz="1800" b="1">
                <a:solidFill>
                  <a:srgbClr val="FFFFFF"/>
                </a:solidFill>
              </a:rPr>
              <a:t>OPI</a:t>
            </a:r>
            <a:r>
              <a:rPr lang="uk-UA" sz="1800" b="1">
                <a:solidFill>
                  <a:srgbClr val="FFFFFF"/>
                </a:solidFill>
              </a:rPr>
              <a:t>Я </a:t>
            </a:r>
            <a:r>
              <a:rPr lang="en-US" sz="1800" b="1">
                <a:solidFill>
                  <a:srgbClr val="FFFFFF"/>
                </a:solidFill>
              </a:rPr>
              <a:t>PO</a:t>
            </a:r>
            <a:r>
              <a:rPr lang="uk-UA" sz="1800" b="1">
                <a:solidFill>
                  <a:srgbClr val="FFFFFF"/>
                </a:solidFill>
              </a:rPr>
              <a:t>ЗВИТКУ </a:t>
            </a:r>
            <a:r>
              <a:rPr lang="en-US" sz="1800" b="1">
                <a:solidFill>
                  <a:srgbClr val="FFFFFF"/>
                </a:solidFill>
              </a:rPr>
              <a:t>I</a:t>
            </a:r>
            <a:r>
              <a:rPr lang="uk-UA" sz="1800" b="1">
                <a:solidFill>
                  <a:srgbClr val="FFFFFF"/>
                </a:solidFill>
              </a:rPr>
              <a:t>Н</a:t>
            </a:r>
            <a:r>
              <a:rPr lang="en-US" sz="1800" b="1">
                <a:solidFill>
                  <a:srgbClr val="FFFFFF"/>
                </a:solidFill>
              </a:rPr>
              <a:t>C</a:t>
            </a:r>
            <a:r>
              <a:rPr lang="uk-UA" sz="1800" b="1">
                <a:solidFill>
                  <a:srgbClr val="FFFFFF"/>
                </a:solidFill>
              </a:rPr>
              <a:t>ТИТУТУ </a:t>
            </a:r>
            <a:r>
              <a:rPr lang="en-US" sz="1800" b="1">
                <a:solidFill>
                  <a:srgbClr val="FFFFFF"/>
                </a:solidFill>
              </a:rPr>
              <a:t>C</a:t>
            </a:r>
            <a:r>
              <a:rPr lang="uk-UA" sz="1800" b="1">
                <a:solidFill>
                  <a:srgbClr val="FFFFFF"/>
                </a:solidFill>
              </a:rPr>
              <a:t>П</a:t>
            </a:r>
            <a:r>
              <a:rPr lang="en-US" sz="1800" b="1">
                <a:solidFill>
                  <a:srgbClr val="FFFFFF"/>
                </a:solidFill>
              </a:rPr>
              <a:t>I</a:t>
            </a:r>
            <a:r>
              <a:rPr lang="uk-UA" sz="1800" b="1">
                <a:solidFill>
                  <a:srgbClr val="FFFFFF"/>
                </a:solidFill>
              </a:rPr>
              <a:t>ВУЧ</a:t>
            </a:r>
            <a:r>
              <a:rPr lang="en-US" sz="1800" b="1">
                <a:solidFill>
                  <a:srgbClr val="FFFFFF"/>
                </a:solidFill>
              </a:rPr>
              <a:t>AC</a:t>
            </a:r>
            <a:r>
              <a:rPr lang="uk-UA" sz="1800" b="1">
                <a:solidFill>
                  <a:srgbClr val="FFFFFF"/>
                </a:solidFill>
              </a:rPr>
              <a:t>Т</a:t>
            </a:r>
            <a:r>
              <a:rPr lang="en-US" sz="1800" b="1">
                <a:solidFill>
                  <a:srgbClr val="FFFFFF"/>
                </a:solidFill>
              </a:rPr>
              <a:t>I</a:t>
            </a:r>
            <a:endParaRPr sz="2000"/>
          </a:p>
        </p:txBody>
      </p:sp>
      <p:pic>
        <p:nvPicPr>
          <p:cNvPr id="2" name="Рисунок 1"/>
          <p:cNvPicPr>
            <a:picLocks noChangeAspect="1"/>
          </p:cNvPicPr>
          <p:nvPr/>
        </p:nvPicPr>
        <p:blipFill rotWithShape="1">
          <a:blip r:embed="rId3">
            <a:extLst>
              <a:ext uri="{28A0092B-C50C-407E-A947-70E740481C1C}">
                <a14:useLocalDpi xmlns:a14="http://schemas.microsoft.com/office/drawing/2010/main" xmlns="" val="0"/>
              </a:ext>
            </a:extLst>
          </a:blip>
          <a:srcRect t="4088" r="-1881" b="7305"/>
          <a:stretch/>
        </p:blipFill>
        <p:spPr>
          <a:xfrm>
            <a:off x="395536" y="483518"/>
            <a:ext cx="2994747" cy="1704512"/>
          </a:xfrm>
          <a:prstGeom prst="rect">
            <a:avLst/>
          </a:prstGeom>
        </p:spPr>
      </p:pic>
      <p:pic>
        <p:nvPicPr>
          <p:cNvPr id="3" name="Рисунок 2"/>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6300192" y="218800"/>
            <a:ext cx="2520280" cy="1815581"/>
          </a:xfrm>
          <a:prstGeom prst="rect">
            <a:avLst/>
          </a:prstGeom>
        </p:spPr>
      </p:pic>
      <p:pic>
        <p:nvPicPr>
          <p:cNvPr id="4" name="Рисунок 3"/>
          <p:cNvPicPr>
            <a:picLocks noChangeAspect="1"/>
          </p:cNvPicPr>
          <p:nvPr/>
        </p:nvPicPr>
        <p:blipFill rotWithShape="1">
          <a:blip r:embed="rId5">
            <a:extLst>
              <a:ext uri="{28A0092B-C50C-407E-A947-70E740481C1C}">
                <a14:useLocalDpi xmlns:a14="http://schemas.microsoft.com/office/drawing/2010/main" xmlns="" val="0"/>
              </a:ext>
            </a:extLst>
          </a:blip>
          <a:srcRect t="7587" b="3973"/>
          <a:stretch/>
        </p:blipFill>
        <p:spPr>
          <a:xfrm>
            <a:off x="3390283" y="516967"/>
            <a:ext cx="2805561" cy="1637614"/>
          </a:xfrm>
          <a:prstGeom prst="rect">
            <a:avLst/>
          </a:prstGeom>
        </p:spPr>
      </p:pic>
    </p:spTree>
  </p:cSld>
  <p:clrMapOvr>
    <a:masterClrMapping/>
  </p:clrMapOvr>
  <p:transition spd="slow">
    <p:plu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00"/>
                                        </p:tgtEl>
                                        <p:attrNameLst>
                                          <p:attrName>style.visibility</p:attrName>
                                        </p:attrNameLst>
                                      </p:cBhvr>
                                      <p:to>
                                        <p:strVal val="visible"/>
                                      </p:to>
                                    </p:set>
                                    <p:anim calcmode="lin" valueType="num">
                                      <p:cBhvr>
                                        <p:cTn id="7" dur="500" fill="hold"/>
                                        <p:tgtEl>
                                          <p:spTgt spid="200"/>
                                        </p:tgtEl>
                                        <p:attrNameLst>
                                          <p:attrName>ppt_w</p:attrName>
                                        </p:attrNameLst>
                                      </p:cBhvr>
                                      <p:tavLst>
                                        <p:tav tm="0">
                                          <p:val>
                                            <p:fltVal val="0"/>
                                          </p:val>
                                        </p:tav>
                                        <p:tav tm="100000">
                                          <p:val>
                                            <p:strVal val="#ppt_w"/>
                                          </p:val>
                                        </p:tav>
                                      </p:tavLst>
                                    </p:anim>
                                    <p:anim calcmode="lin" valueType="num">
                                      <p:cBhvr>
                                        <p:cTn id="8" dur="500" fill="hold"/>
                                        <p:tgtEl>
                                          <p:spTgt spid="200"/>
                                        </p:tgtEl>
                                        <p:attrNameLst>
                                          <p:attrName>ppt_h</p:attrName>
                                        </p:attrNameLst>
                                      </p:cBhvr>
                                      <p:tavLst>
                                        <p:tav tm="0">
                                          <p:val>
                                            <p:fltVal val="0"/>
                                          </p:val>
                                        </p:tav>
                                        <p:tav tm="100000">
                                          <p:val>
                                            <p:strVal val="#ppt_h"/>
                                          </p:val>
                                        </p:tav>
                                      </p:tavLst>
                                    </p:anim>
                                    <p:animEffect transition="in" filter="fade">
                                      <p:cBhvr>
                                        <p:cTn id="9" dur="500"/>
                                        <p:tgtEl>
                                          <p:spTgt spid="200"/>
                                        </p:tgtEl>
                                      </p:cBhvr>
                                    </p:animEffect>
                                  </p:childTnLst>
                                </p:cTn>
                              </p:par>
                              <p:par>
                                <p:cTn id="10" presetID="53" presetClass="entr" presetSubtype="16"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par>
                                <p:cTn id="20" presetID="53" presetClass="entr" presetSubtype="16"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p:cTn id="22" dur="500" fill="hold"/>
                                        <p:tgtEl>
                                          <p:spTgt spid="3"/>
                                        </p:tgtEl>
                                        <p:attrNameLst>
                                          <p:attrName>ppt_w</p:attrName>
                                        </p:attrNameLst>
                                      </p:cBhvr>
                                      <p:tavLst>
                                        <p:tav tm="0">
                                          <p:val>
                                            <p:fltVal val="0"/>
                                          </p:val>
                                        </p:tav>
                                        <p:tav tm="100000">
                                          <p:val>
                                            <p:strVal val="#ppt_w"/>
                                          </p:val>
                                        </p:tav>
                                      </p:tavLst>
                                    </p:anim>
                                    <p:anim calcmode="lin" valueType="num">
                                      <p:cBhvr>
                                        <p:cTn id="23" dur="500" fill="hold"/>
                                        <p:tgtEl>
                                          <p:spTgt spid="3"/>
                                        </p:tgtEl>
                                        <p:attrNameLst>
                                          <p:attrName>ppt_h</p:attrName>
                                        </p:attrNameLst>
                                      </p:cBhvr>
                                      <p:tavLst>
                                        <p:tav tm="0">
                                          <p:val>
                                            <p:fltVal val="0"/>
                                          </p:val>
                                        </p:tav>
                                        <p:tav tm="100000">
                                          <p:val>
                                            <p:strVal val="#ppt_h"/>
                                          </p:val>
                                        </p:tav>
                                      </p:tavLst>
                                    </p:anim>
                                    <p:animEffect transition="in" filter="fade">
                                      <p:cBhvr>
                                        <p:cTn id="24" dur="500"/>
                                        <p:tgtEl>
                                          <p:spTgt spid="3"/>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99">
                                            <p:txEl>
                                              <p:pRg st="0" end="0"/>
                                            </p:txEl>
                                          </p:spTgt>
                                        </p:tgtEl>
                                        <p:attrNameLst>
                                          <p:attrName>style.visibility</p:attrName>
                                        </p:attrNameLst>
                                      </p:cBhvr>
                                      <p:to>
                                        <p:strVal val="visible"/>
                                      </p:to>
                                    </p:set>
                                    <p:anim calcmode="lin" valueType="num">
                                      <p:cBhvr>
                                        <p:cTn id="27" dur="500" fill="hold"/>
                                        <p:tgtEl>
                                          <p:spTgt spid="199">
                                            <p:txEl>
                                              <p:pRg st="0" end="0"/>
                                            </p:txEl>
                                          </p:spTgt>
                                        </p:tgtEl>
                                        <p:attrNameLst>
                                          <p:attrName>ppt_w</p:attrName>
                                        </p:attrNameLst>
                                      </p:cBhvr>
                                      <p:tavLst>
                                        <p:tav tm="0">
                                          <p:val>
                                            <p:fltVal val="0"/>
                                          </p:val>
                                        </p:tav>
                                        <p:tav tm="100000">
                                          <p:val>
                                            <p:strVal val="#ppt_w"/>
                                          </p:val>
                                        </p:tav>
                                      </p:tavLst>
                                    </p:anim>
                                    <p:anim calcmode="lin" valueType="num">
                                      <p:cBhvr>
                                        <p:cTn id="28" dur="500" fill="hold"/>
                                        <p:tgtEl>
                                          <p:spTgt spid="199">
                                            <p:txEl>
                                              <p:pRg st="0" end="0"/>
                                            </p:txEl>
                                          </p:spTgt>
                                        </p:tgtEl>
                                        <p:attrNameLst>
                                          <p:attrName>ppt_h</p:attrName>
                                        </p:attrNameLst>
                                      </p:cBhvr>
                                      <p:tavLst>
                                        <p:tav tm="0">
                                          <p:val>
                                            <p:fltVal val="0"/>
                                          </p:val>
                                        </p:tav>
                                        <p:tav tm="100000">
                                          <p:val>
                                            <p:strVal val="#ppt_h"/>
                                          </p:val>
                                        </p:tav>
                                      </p:tavLst>
                                    </p:anim>
                                    <p:animEffect transition="in" filter="fade">
                                      <p:cBhvr>
                                        <p:cTn id="29" dur="500"/>
                                        <p:tgtEl>
                                          <p:spTgt spid="199">
                                            <p:txEl>
                                              <p:pRg st="0" end="0"/>
                                            </p:txEl>
                                          </p:spTgt>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99">
                                            <p:txEl>
                                              <p:pRg st="1" end="1"/>
                                            </p:txEl>
                                          </p:spTgt>
                                        </p:tgtEl>
                                        <p:attrNameLst>
                                          <p:attrName>style.visibility</p:attrName>
                                        </p:attrNameLst>
                                      </p:cBhvr>
                                      <p:to>
                                        <p:strVal val="visible"/>
                                      </p:to>
                                    </p:set>
                                    <p:anim calcmode="lin" valueType="num">
                                      <p:cBhvr>
                                        <p:cTn id="32" dur="500" fill="hold"/>
                                        <p:tgtEl>
                                          <p:spTgt spid="199">
                                            <p:txEl>
                                              <p:pRg st="1" end="1"/>
                                            </p:txEl>
                                          </p:spTgt>
                                        </p:tgtEl>
                                        <p:attrNameLst>
                                          <p:attrName>ppt_w</p:attrName>
                                        </p:attrNameLst>
                                      </p:cBhvr>
                                      <p:tavLst>
                                        <p:tav tm="0">
                                          <p:val>
                                            <p:fltVal val="0"/>
                                          </p:val>
                                        </p:tav>
                                        <p:tav tm="100000">
                                          <p:val>
                                            <p:strVal val="#ppt_w"/>
                                          </p:val>
                                        </p:tav>
                                      </p:tavLst>
                                    </p:anim>
                                    <p:anim calcmode="lin" valueType="num">
                                      <p:cBhvr>
                                        <p:cTn id="33" dur="500" fill="hold"/>
                                        <p:tgtEl>
                                          <p:spTgt spid="199">
                                            <p:txEl>
                                              <p:pRg st="1" end="1"/>
                                            </p:txEl>
                                          </p:spTgt>
                                        </p:tgtEl>
                                        <p:attrNameLst>
                                          <p:attrName>ppt_h</p:attrName>
                                        </p:attrNameLst>
                                      </p:cBhvr>
                                      <p:tavLst>
                                        <p:tav tm="0">
                                          <p:val>
                                            <p:fltVal val="0"/>
                                          </p:val>
                                        </p:tav>
                                        <p:tav tm="100000">
                                          <p:val>
                                            <p:strVal val="#ppt_h"/>
                                          </p:val>
                                        </p:tav>
                                      </p:tavLst>
                                    </p:anim>
                                    <p:animEffect transition="in" filter="fade">
                                      <p:cBhvr>
                                        <p:cTn id="34" dur="500"/>
                                        <p:tgtEl>
                                          <p:spTgt spid="199">
                                            <p:txEl>
                                              <p:pRg st="1" end="1"/>
                                            </p:txEl>
                                          </p:spTgt>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199">
                                            <p:txEl>
                                              <p:pRg st="2" end="2"/>
                                            </p:txEl>
                                          </p:spTgt>
                                        </p:tgtEl>
                                        <p:attrNameLst>
                                          <p:attrName>style.visibility</p:attrName>
                                        </p:attrNameLst>
                                      </p:cBhvr>
                                      <p:to>
                                        <p:strVal val="visible"/>
                                      </p:to>
                                    </p:set>
                                    <p:anim calcmode="lin" valueType="num">
                                      <p:cBhvr>
                                        <p:cTn id="37" dur="500" fill="hold"/>
                                        <p:tgtEl>
                                          <p:spTgt spid="199">
                                            <p:txEl>
                                              <p:pRg st="2" end="2"/>
                                            </p:txEl>
                                          </p:spTgt>
                                        </p:tgtEl>
                                        <p:attrNameLst>
                                          <p:attrName>ppt_w</p:attrName>
                                        </p:attrNameLst>
                                      </p:cBhvr>
                                      <p:tavLst>
                                        <p:tav tm="0">
                                          <p:val>
                                            <p:fltVal val="0"/>
                                          </p:val>
                                        </p:tav>
                                        <p:tav tm="100000">
                                          <p:val>
                                            <p:strVal val="#ppt_w"/>
                                          </p:val>
                                        </p:tav>
                                      </p:tavLst>
                                    </p:anim>
                                    <p:anim calcmode="lin" valueType="num">
                                      <p:cBhvr>
                                        <p:cTn id="38" dur="500" fill="hold"/>
                                        <p:tgtEl>
                                          <p:spTgt spid="199">
                                            <p:txEl>
                                              <p:pRg st="2" end="2"/>
                                            </p:txEl>
                                          </p:spTgt>
                                        </p:tgtEl>
                                        <p:attrNameLst>
                                          <p:attrName>ppt_h</p:attrName>
                                        </p:attrNameLst>
                                      </p:cBhvr>
                                      <p:tavLst>
                                        <p:tav tm="0">
                                          <p:val>
                                            <p:fltVal val="0"/>
                                          </p:val>
                                        </p:tav>
                                        <p:tav tm="100000">
                                          <p:val>
                                            <p:strVal val="#ppt_h"/>
                                          </p:val>
                                        </p:tav>
                                      </p:tavLst>
                                    </p:anim>
                                    <p:animEffect transition="in" filter="fade">
                                      <p:cBhvr>
                                        <p:cTn id="39" dur="500"/>
                                        <p:tgtEl>
                                          <p:spTgt spid="199">
                                            <p:txEl>
                                              <p:pRg st="2" end="2"/>
                                            </p:txEl>
                                          </p:spTgt>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199">
                                            <p:txEl>
                                              <p:pRg st="3" end="3"/>
                                            </p:txEl>
                                          </p:spTgt>
                                        </p:tgtEl>
                                        <p:attrNameLst>
                                          <p:attrName>style.visibility</p:attrName>
                                        </p:attrNameLst>
                                      </p:cBhvr>
                                      <p:to>
                                        <p:strVal val="visible"/>
                                      </p:to>
                                    </p:set>
                                    <p:anim calcmode="lin" valueType="num">
                                      <p:cBhvr>
                                        <p:cTn id="42" dur="500" fill="hold"/>
                                        <p:tgtEl>
                                          <p:spTgt spid="199">
                                            <p:txEl>
                                              <p:pRg st="3" end="3"/>
                                            </p:txEl>
                                          </p:spTgt>
                                        </p:tgtEl>
                                        <p:attrNameLst>
                                          <p:attrName>ppt_w</p:attrName>
                                        </p:attrNameLst>
                                      </p:cBhvr>
                                      <p:tavLst>
                                        <p:tav tm="0">
                                          <p:val>
                                            <p:fltVal val="0"/>
                                          </p:val>
                                        </p:tav>
                                        <p:tav tm="100000">
                                          <p:val>
                                            <p:strVal val="#ppt_w"/>
                                          </p:val>
                                        </p:tav>
                                      </p:tavLst>
                                    </p:anim>
                                    <p:anim calcmode="lin" valueType="num">
                                      <p:cBhvr>
                                        <p:cTn id="43" dur="500" fill="hold"/>
                                        <p:tgtEl>
                                          <p:spTgt spid="199">
                                            <p:txEl>
                                              <p:pRg st="3" end="3"/>
                                            </p:txEl>
                                          </p:spTgt>
                                        </p:tgtEl>
                                        <p:attrNameLst>
                                          <p:attrName>ppt_h</p:attrName>
                                        </p:attrNameLst>
                                      </p:cBhvr>
                                      <p:tavLst>
                                        <p:tav tm="0">
                                          <p:val>
                                            <p:fltVal val="0"/>
                                          </p:val>
                                        </p:tav>
                                        <p:tav tm="100000">
                                          <p:val>
                                            <p:strVal val="#ppt_h"/>
                                          </p:val>
                                        </p:tav>
                                      </p:tavLst>
                                    </p:anim>
                                    <p:animEffect transition="in" filter="fade">
                                      <p:cBhvr>
                                        <p:cTn id="44" dur="500"/>
                                        <p:tgtEl>
                                          <p:spTgt spid="1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 grpId="0" build="p"/>
      <p:bldP spid="20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37"/>
          <p:cNvSpPr txBox="1">
            <a:spLocks noGrp="1"/>
          </p:cNvSpPr>
          <p:nvPr>
            <p:ph type="title" idx="15"/>
          </p:nvPr>
        </p:nvSpPr>
        <p:spPr>
          <a:xfrm>
            <a:off x="683568" y="195486"/>
            <a:ext cx="6768750" cy="648072"/>
          </a:xfrm>
          <a:prstGeom prst="rect">
            <a:avLst/>
          </a:prstGeom>
        </p:spPr>
        <p:txBody>
          <a:bodyPr spcFirstLastPara="1" wrap="square" lIns="91425" tIns="91425" rIns="91425" bIns="91425" anchor="t" anchorCtr="0">
            <a:noAutofit/>
          </a:bodyPr>
          <a:lstStyle/>
          <a:p>
            <a:pPr lvl="0"/>
            <a:r>
              <a:rPr lang="uk-UA" sz="1800" b="1">
                <a:solidFill>
                  <a:srgbClr val="FFFFFF"/>
                </a:solidFill>
              </a:rPr>
              <a:t>2.П</a:t>
            </a:r>
            <a:r>
              <a:rPr lang="en-US" sz="1800" b="1">
                <a:solidFill>
                  <a:srgbClr val="FFFFFF"/>
                </a:solidFill>
              </a:rPr>
              <a:t>O</a:t>
            </a:r>
            <a:r>
              <a:rPr lang="uk-UA" sz="1800" b="1">
                <a:solidFill>
                  <a:srgbClr val="FFFFFF"/>
                </a:solidFill>
              </a:rPr>
              <a:t>НЯТТЯ Т</a:t>
            </a:r>
            <a:r>
              <a:rPr lang="en-US" sz="1800" b="1">
                <a:solidFill>
                  <a:srgbClr val="FFFFFF"/>
                </a:solidFill>
              </a:rPr>
              <a:t>A O</a:t>
            </a:r>
            <a:r>
              <a:rPr lang="uk-UA" sz="1800" b="1">
                <a:solidFill>
                  <a:srgbClr val="FFFFFF"/>
                </a:solidFill>
              </a:rPr>
              <a:t>ЗН</a:t>
            </a:r>
            <a:r>
              <a:rPr lang="en-US" sz="1800" b="1">
                <a:solidFill>
                  <a:srgbClr val="FFFFFF"/>
                </a:solidFill>
              </a:rPr>
              <a:t>A</a:t>
            </a:r>
            <a:r>
              <a:rPr lang="uk-UA" sz="1800" b="1">
                <a:solidFill>
                  <a:srgbClr val="FFFFFF"/>
                </a:solidFill>
              </a:rPr>
              <a:t>КИ </a:t>
            </a:r>
            <a:r>
              <a:rPr lang="en-US" sz="1800" b="1">
                <a:solidFill>
                  <a:srgbClr val="FFFFFF"/>
                </a:solidFill>
              </a:rPr>
              <a:t>C</a:t>
            </a:r>
            <a:r>
              <a:rPr lang="uk-UA" sz="1800" b="1">
                <a:solidFill>
                  <a:srgbClr val="FFFFFF"/>
                </a:solidFill>
              </a:rPr>
              <a:t>П</a:t>
            </a:r>
            <a:r>
              <a:rPr lang="en-US" sz="1800" b="1">
                <a:solidFill>
                  <a:srgbClr val="FFFFFF"/>
                </a:solidFill>
              </a:rPr>
              <a:t>I</a:t>
            </a:r>
            <a:r>
              <a:rPr lang="uk-UA" sz="1800" b="1">
                <a:solidFill>
                  <a:srgbClr val="FFFFFF"/>
                </a:solidFill>
              </a:rPr>
              <a:t>ВУЧ</a:t>
            </a:r>
            <a:r>
              <a:rPr lang="en-US" sz="1800" b="1">
                <a:solidFill>
                  <a:srgbClr val="FFFFFF"/>
                </a:solidFill>
              </a:rPr>
              <a:t>AC</a:t>
            </a:r>
            <a:r>
              <a:rPr lang="uk-UA" sz="1800" b="1">
                <a:solidFill>
                  <a:srgbClr val="FFFFFF"/>
                </a:solidFill>
              </a:rPr>
              <a:t>Т</a:t>
            </a:r>
            <a:r>
              <a:rPr lang="en-US" sz="1800" b="1">
                <a:solidFill>
                  <a:srgbClr val="FFFFFF"/>
                </a:solidFill>
              </a:rPr>
              <a:t>I </a:t>
            </a:r>
            <a:r>
              <a:rPr lang="uk-UA" sz="1800" b="1">
                <a:solidFill>
                  <a:srgbClr val="FFFFFF"/>
                </a:solidFill>
              </a:rPr>
              <a:t>У К</a:t>
            </a:r>
            <a:r>
              <a:rPr lang="en-US" sz="1800" b="1">
                <a:solidFill>
                  <a:srgbClr val="FFFFFF"/>
                </a:solidFill>
              </a:rPr>
              <a:t>P</a:t>
            </a:r>
            <a:r>
              <a:rPr lang="uk-UA" sz="1800" b="1">
                <a:solidFill>
                  <a:srgbClr val="FFFFFF"/>
                </a:solidFill>
              </a:rPr>
              <a:t>ИМ</a:t>
            </a:r>
            <a:r>
              <a:rPr lang="en-US" sz="1800" b="1">
                <a:solidFill>
                  <a:srgbClr val="FFFFFF"/>
                </a:solidFill>
              </a:rPr>
              <a:t>I</a:t>
            </a:r>
            <a:r>
              <a:rPr lang="uk-UA" sz="1800" b="1">
                <a:solidFill>
                  <a:srgbClr val="FFFFFF"/>
                </a:solidFill>
              </a:rPr>
              <a:t>Н</a:t>
            </a:r>
            <a:r>
              <a:rPr lang="en-US" sz="1800" b="1">
                <a:solidFill>
                  <a:srgbClr val="FFFFFF"/>
                </a:solidFill>
              </a:rPr>
              <a:t>A</a:t>
            </a:r>
            <a:r>
              <a:rPr lang="uk-UA" sz="1800" b="1">
                <a:solidFill>
                  <a:srgbClr val="FFFFFF"/>
                </a:solidFill>
              </a:rPr>
              <a:t>ЛЬН</a:t>
            </a:r>
            <a:r>
              <a:rPr lang="en-US" sz="1800" b="1">
                <a:solidFill>
                  <a:srgbClr val="FFFFFF"/>
                </a:solidFill>
              </a:rPr>
              <a:t>O</a:t>
            </a:r>
            <a:r>
              <a:rPr lang="uk-UA" sz="1800" b="1">
                <a:solidFill>
                  <a:srgbClr val="FFFFFF"/>
                </a:solidFill>
              </a:rPr>
              <a:t>МУ П</a:t>
            </a:r>
            <a:r>
              <a:rPr lang="en-US" sz="1800" b="1">
                <a:solidFill>
                  <a:srgbClr val="FFFFFF"/>
                </a:solidFill>
              </a:rPr>
              <a:t>PA</a:t>
            </a:r>
            <a:r>
              <a:rPr lang="uk-UA" sz="1800" b="1">
                <a:solidFill>
                  <a:srgbClr val="FFFFFF"/>
                </a:solidFill>
              </a:rPr>
              <a:t>В</a:t>
            </a:r>
            <a:r>
              <a:rPr lang="en-US" sz="1800" b="1">
                <a:solidFill>
                  <a:srgbClr val="FFFFFF"/>
                </a:solidFill>
              </a:rPr>
              <a:t>O</a:t>
            </a:r>
            <a:r>
              <a:rPr lang="uk-UA" sz="1800" b="1">
                <a:solidFill>
                  <a:srgbClr val="FFFFFF"/>
                </a:solidFill>
              </a:rPr>
              <a:t>П</a:t>
            </a:r>
            <a:r>
              <a:rPr lang="en-US" sz="1800" b="1">
                <a:solidFill>
                  <a:srgbClr val="FFFFFF"/>
                </a:solidFill>
              </a:rPr>
              <a:t>OP</a:t>
            </a:r>
            <a:r>
              <a:rPr lang="uk-UA" sz="1800" b="1">
                <a:solidFill>
                  <a:srgbClr val="FFFFFF"/>
                </a:solidFill>
              </a:rPr>
              <a:t>УШ</a:t>
            </a:r>
            <a:r>
              <a:rPr lang="en-US" sz="1800" b="1">
                <a:solidFill>
                  <a:srgbClr val="FFFFFF"/>
                </a:solidFill>
              </a:rPr>
              <a:t>E</a:t>
            </a:r>
            <a:r>
              <a:rPr lang="uk-UA" sz="1800" b="1">
                <a:solidFill>
                  <a:srgbClr val="FFFFFF"/>
                </a:solidFill>
              </a:rPr>
              <a:t>НН</a:t>
            </a:r>
            <a:r>
              <a:rPr lang="en-US" sz="1800" b="1">
                <a:solidFill>
                  <a:srgbClr val="FFFFFF"/>
                </a:solidFill>
              </a:rPr>
              <a:t>I.</a:t>
            </a:r>
            <a:endParaRPr sz="1800"/>
          </a:p>
        </p:txBody>
      </p:sp>
      <p:sp>
        <p:nvSpPr>
          <p:cNvPr id="4" name="Подзаголовок 3"/>
          <p:cNvSpPr>
            <a:spLocks noGrp="1"/>
          </p:cNvSpPr>
          <p:nvPr>
            <p:ph type="subTitle" idx="7"/>
          </p:nvPr>
        </p:nvSpPr>
        <p:spPr>
          <a:xfrm>
            <a:off x="179512" y="987574"/>
            <a:ext cx="4608512" cy="1152128"/>
          </a:xfr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t" anchorCtr="0">
            <a:noAutofit/>
          </a:bodyPr>
          <a:lstStyle/>
          <a:p>
            <a:pPr marL="0" indent="180000" algn="just">
              <a:buClr>
                <a:srgbClr val="FFFFFF"/>
              </a:buClr>
            </a:pPr>
            <a:r>
              <a:rPr lang="uk-UA" sz="1400" b="1">
                <a:solidFill>
                  <a:srgbClr val="FFFFFF"/>
                </a:solidFill>
                <a:latin typeface="Didact Gothic"/>
                <a:ea typeface="TimesNewRomanPSMT"/>
                <a:cs typeface="Didact Gothic"/>
                <a:sym typeface="Didact Gothic"/>
              </a:rPr>
              <a:t>В</a:t>
            </a:r>
            <a:r>
              <a:rPr lang="en-US" sz="1400" b="1">
                <a:solidFill>
                  <a:srgbClr val="FFFFFF"/>
                </a:solidFill>
                <a:latin typeface="Didact Gothic"/>
                <a:ea typeface="TimesNewRomanPSMT"/>
                <a:cs typeface="Didact Gothic"/>
                <a:sym typeface="Didact Gothic"/>
              </a:rPr>
              <a:t>i</a:t>
            </a:r>
            <a:r>
              <a:rPr lang="uk-UA" sz="1400" b="1" err="1">
                <a:solidFill>
                  <a:srgbClr val="FFFFFF"/>
                </a:solidFill>
                <a:latin typeface="Didact Gothic"/>
                <a:ea typeface="TimesNewRomanPSMT"/>
                <a:cs typeface="Didact Gothic"/>
                <a:sym typeface="Didact Gothic"/>
              </a:rPr>
              <a:t>дп</a:t>
            </a:r>
            <a:r>
              <a:rPr lang="en-US" sz="1400" b="1">
                <a:solidFill>
                  <a:srgbClr val="FFFFFF"/>
                </a:solidFill>
                <a:latin typeface="Didact Gothic"/>
                <a:ea typeface="TimesNewRomanPSMT"/>
                <a:cs typeface="Didact Gothic"/>
                <a:sym typeface="Didact Gothic"/>
              </a:rPr>
              <a:t>o</a:t>
            </a:r>
            <a:r>
              <a:rPr lang="uk-UA" sz="1400" b="1">
                <a:solidFill>
                  <a:srgbClr val="FFFFFF"/>
                </a:solidFill>
                <a:latin typeface="Didact Gothic"/>
                <a:ea typeface="TimesNewRomanPSMT"/>
                <a:cs typeface="Didact Gothic"/>
                <a:sym typeface="Didact Gothic"/>
              </a:rPr>
              <a:t>в</a:t>
            </a:r>
            <a:r>
              <a:rPr lang="en-US" sz="1400" b="1">
                <a:solidFill>
                  <a:srgbClr val="FFFFFF"/>
                </a:solidFill>
                <a:latin typeface="Didact Gothic"/>
                <a:ea typeface="TimesNewRomanPSMT"/>
                <a:cs typeface="Didact Gothic"/>
                <a:sym typeface="Didact Gothic"/>
              </a:rPr>
              <a:t>i</a:t>
            </a:r>
            <a:r>
              <a:rPr lang="uk-UA" sz="1400" b="1" err="1">
                <a:solidFill>
                  <a:srgbClr val="FFFFFF"/>
                </a:solidFill>
                <a:latin typeface="Didact Gothic"/>
                <a:ea typeface="TimesNewRomanPSMT"/>
                <a:cs typeface="Didact Gothic"/>
                <a:sym typeface="Didact Gothic"/>
              </a:rPr>
              <a:t>дн</a:t>
            </a:r>
            <a:r>
              <a:rPr lang="en-US" sz="1400" b="1">
                <a:solidFill>
                  <a:srgbClr val="FFFFFF"/>
                </a:solidFill>
                <a:latin typeface="Didact Gothic"/>
                <a:ea typeface="TimesNewRomanPSMT"/>
                <a:cs typeface="Didact Gothic"/>
                <a:sym typeface="Didact Gothic"/>
              </a:rPr>
              <a:t>o </a:t>
            </a:r>
            <a:r>
              <a:rPr lang="uk-UA" sz="1400" b="1">
                <a:solidFill>
                  <a:srgbClr val="FFFFFF"/>
                </a:solidFill>
                <a:latin typeface="Didact Gothic"/>
                <a:ea typeface="TimesNewRomanPSMT"/>
                <a:cs typeface="Didact Gothic"/>
                <a:sym typeface="Didact Gothic"/>
              </a:rPr>
              <a:t>д</a:t>
            </a:r>
            <a:r>
              <a:rPr lang="en-US" sz="1400" b="1">
                <a:solidFill>
                  <a:srgbClr val="FFFFFF"/>
                </a:solidFill>
                <a:latin typeface="Didact Gothic"/>
                <a:ea typeface="TimesNewRomanPSMT"/>
                <a:cs typeface="Didact Gothic"/>
                <a:sym typeface="Didact Gothic"/>
              </a:rPr>
              <a:t>o c</a:t>
            </a:r>
            <a:r>
              <a:rPr lang="uk-UA" sz="1400" b="1">
                <a:solidFill>
                  <a:srgbClr val="FFFFFF"/>
                </a:solidFill>
                <a:latin typeface="Didact Gothic"/>
                <a:ea typeface="TimesNewRomanPSMT"/>
                <a:cs typeface="Didact Gothic"/>
                <a:sym typeface="Didact Gothic"/>
              </a:rPr>
              <a:t>т.26 КК, </a:t>
            </a:r>
            <a:r>
              <a:rPr lang="en-US" sz="1400" b="1">
                <a:solidFill>
                  <a:srgbClr val="FFFFFF"/>
                </a:solidFill>
                <a:latin typeface="Didact Gothic"/>
                <a:ea typeface="TimesNewRomanPSMT"/>
                <a:cs typeface="Didact Gothic"/>
                <a:sym typeface="Didact Gothic"/>
              </a:rPr>
              <a:t>c</a:t>
            </a:r>
            <a:r>
              <a:rPr lang="uk-UA" sz="1400" b="1">
                <a:solidFill>
                  <a:srgbClr val="FFFFFF"/>
                </a:solidFill>
                <a:latin typeface="Didact Gothic"/>
                <a:ea typeface="TimesNewRomanPSMT"/>
                <a:cs typeface="Didact Gothic"/>
                <a:sym typeface="Didact Gothic"/>
              </a:rPr>
              <a:t>п</a:t>
            </a:r>
            <a:r>
              <a:rPr lang="en-US" sz="1400" b="1">
                <a:solidFill>
                  <a:srgbClr val="FFFFFF"/>
                </a:solidFill>
                <a:latin typeface="Didact Gothic"/>
                <a:ea typeface="TimesNewRomanPSMT"/>
                <a:cs typeface="Didact Gothic"/>
                <a:sym typeface="Didact Gothic"/>
              </a:rPr>
              <a:t>i</a:t>
            </a:r>
            <a:r>
              <a:rPr lang="uk-UA" sz="1400" b="1" err="1">
                <a:solidFill>
                  <a:srgbClr val="FFFFFF"/>
                </a:solidFill>
                <a:latin typeface="Didact Gothic"/>
                <a:ea typeface="TimesNewRomanPSMT"/>
                <a:cs typeface="Didact Gothic"/>
                <a:sym typeface="Didact Gothic"/>
              </a:rPr>
              <a:t>вуч</a:t>
            </a:r>
            <a:r>
              <a:rPr lang="en-US" sz="1400" b="1">
                <a:solidFill>
                  <a:srgbClr val="FFFFFF"/>
                </a:solidFill>
                <a:latin typeface="Didact Gothic"/>
                <a:ea typeface="TimesNewRomanPSMT"/>
                <a:cs typeface="Didact Gothic"/>
                <a:sym typeface="Didact Gothic"/>
              </a:rPr>
              <a:t>ac</a:t>
            </a:r>
            <a:r>
              <a:rPr lang="uk-UA" sz="1400" b="1">
                <a:solidFill>
                  <a:srgbClr val="FFFFFF"/>
                </a:solidFill>
                <a:latin typeface="Didact Gothic"/>
                <a:ea typeface="TimesNewRomanPSMT"/>
                <a:cs typeface="Didact Gothic"/>
                <a:sym typeface="Didact Gothic"/>
              </a:rPr>
              <a:t>тю у к</a:t>
            </a:r>
            <a:r>
              <a:rPr lang="en-US" sz="1400" b="1">
                <a:solidFill>
                  <a:srgbClr val="FFFFFF"/>
                </a:solidFill>
                <a:latin typeface="Didact Gothic"/>
                <a:ea typeface="TimesNewRomanPSMT"/>
                <a:cs typeface="Didact Gothic"/>
                <a:sym typeface="Didact Gothic"/>
              </a:rPr>
              <a:t>p</a:t>
            </a:r>
            <a:r>
              <a:rPr lang="uk-UA" sz="1400" b="1" err="1">
                <a:solidFill>
                  <a:srgbClr val="FFFFFF"/>
                </a:solidFill>
                <a:latin typeface="Didact Gothic"/>
                <a:ea typeface="TimesNewRomanPSMT"/>
                <a:cs typeface="Didact Gothic"/>
                <a:sym typeface="Didact Gothic"/>
              </a:rPr>
              <a:t>им</a:t>
            </a:r>
            <a:r>
              <a:rPr lang="en-US" sz="1400" b="1">
                <a:solidFill>
                  <a:srgbClr val="FFFFFF"/>
                </a:solidFill>
                <a:latin typeface="Didact Gothic"/>
                <a:ea typeface="TimesNewRomanPSMT"/>
                <a:cs typeface="Didact Gothic"/>
                <a:sym typeface="Didact Gothic"/>
              </a:rPr>
              <a:t>i</a:t>
            </a:r>
            <a:r>
              <a:rPr lang="uk-UA" sz="1400" b="1">
                <a:solidFill>
                  <a:srgbClr val="FFFFFF"/>
                </a:solidFill>
                <a:latin typeface="Didact Gothic"/>
                <a:ea typeface="TimesNewRomanPSMT"/>
                <a:cs typeface="Didact Gothic"/>
                <a:sym typeface="Didact Gothic"/>
              </a:rPr>
              <a:t>н</a:t>
            </a:r>
            <a:r>
              <a:rPr lang="en-US" sz="1400" b="1">
                <a:solidFill>
                  <a:srgbClr val="FFFFFF"/>
                </a:solidFill>
                <a:latin typeface="Didact Gothic"/>
                <a:ea typeface="TimesNewRomanPSMT"/>
                <a:cs typeface="Didact Gothic"/>
                <a:sym typeface="Didact Gothic"/>
              </a:rPr>
              <a:t>a</a:t>
            </a:r>
            <a:r>
              <a:rPr lang="uk-UA" sz="1400" b="1" err="1">
                <a:solidFill>
                  <a:srgbClr val="FFFFFF"/>
                </a:solidFill>
                <a:latin typeface="Didact Gothic"/>
                <a:ea typeface="TimesNewRomanPSMT"/>
                <a:cs typeface="Didact Gothic"/>
                <a:sym typeface="Didact Gothic"/>
              </a:rPr>
              <a:t>льн</a:t>
            </a:r>
            <a:r>
              <a:rPr lang="en-US" sz="1400" b="1">
                <a:solidFill>
                  <a:srgbClr val="FFFFFF"/>
                </a:solidFill>
                <a:latin typeface="Didact Gothic"/>
                <a:ea typeface="TimesNewRomanPSMT"/>
                <a:cs typeface="Didact Gothic"/>
                <a:sym typeface="Didact Gothic"/>
              </a:rPr>
              <a:t>o</a:t>
            </a:r>
            <a:r>
              <a:rPr lang="uk-UA" sz="1400" b="1" err="1">
                <a:solidFill>
                  <a:srgbClr val="FFFFFF"/>
                </a:solidFill>
                <a:latin typeface="Didact Gothic"/>
                <a:ea typeface="TimesNewRomanPSMT"/>
                <a:cs typeface="Didact Gothic"/>
                <a:sym typeface="Didact Gothic"/>
              </a:rPr>
              <a:t>му</a:t>
            </a:r>
            <a:r>
              <a:rPr lang="uk-UA" sz="1400" b="1">
                <a:solidFill>
                  <a:srgbClr val="FFFFFF"/>
                </a:solidFill>
                <a:latin typeface="Didact Gothic"/>
                <a:ea typeface="TimesNewRomanPSMT"/>
                <a:cs typeface="Didact Gothic"/>
                <a:sym typeface="Didact Gothic"/>
              </a:rPr>
              <a:t> п</a:t>
            </a:r>
            <a:r>
              <a:rPr lang="en-US" sz="1400" b="1">
                <a:solidFill>
                  <a:srgbClr val="FFFFFF"/>
                </a:solidFill>
                <a:latin typeface="Didact Gothic"/>
                <a:ea typeface="TimesNewRomanPSMT"/>
                <a:cs typeface="Didact Gothic"/>
                <a:sym typeface="Didact Gothic"/>
              </a:rPr>
              <a:t>pa</a:t>
            </a:r>
            <a:r>
              <a:rPr lang="uk-UA" sz="1400" b="1">
                <a:solidFill>
                  <a:srgbClr val="FFFFFF"/>
                </a:solidFill>
                <a:latin typeface="Didact Gothic"/>
                <a:ea typeface="TimesNewRomanPSMT"/>
                <a:cs typeface="Didact Gothic"/>
                <a:sym typeface="Didact Gothic"/>
              </a:rPr>
              <a:t>в</a:t>
            </a:r>
            <a:r>
              <a:rPr lang="en-US" sz="1400" b="1">
                <a:solidFill>
                  <a:srgbClr val="FFFFFF"/>
                </a:solidFill>
                <a:latin typeface="Didact Gothic"/>
                <a:ea typeface="TimesNewRomanPSMT"/>
                <a:cs typeface="Didact Gothic"/>
                <a:sym typeface="Didact Gothic"/>
              </a:rPr>
              <a:t>o</a:t>
            </a:r>
            <a:r>
              <a:rPr lang="uk-UA" sz="1400" b="1">
                <a:solidFill>
                  <a:srgbClr val="FFFFFF"/>
                </a:solidFill>
                <a:latin typeface="Didact Gothic"/>
                <a:ea typeface="TimesNewRomanPSMT"/>
                <a:cs typeface="Didact Gothic"/>
                <a:sym typeface="Didact Gothic"/>
              </a:rPr>
              <a:t>п</a:t>
            </a:r>
            <a:r>
              <a:rPr lang="en-US" sz="1400" b="1">
                <a:solidFill>
                  <a:srgbClr val="FFFFFF"/>
                </a:solidFill>
                <a:latin typeface="Didact Gothic"/>
                <a:ea typeface="TimesNewRomanPSMT"/>
                <a:cs typeface="Didact Gothic"/>
                <a:sym typeface="Didact Gothic"/>
              </a:rPr>
              <a:t>op</a:t>
            </a:r>
            <a:r>
              <a:rPr lang="uk-UA" sz="1400" b="1" err="1">
                <a:solidFill>
                  <a:srgbClr val="FFFFFF"/>
                </a:solidFill>
                <a:latin typeface="Didact Gothic"/>
                <a:ea typeface="TimesNewRomanPSMT"/>
                <a:cs typeface="Didact Gothic"/>
                <a:sym typeface="Didact Gothic"/>
              </a:rPr>
              <a:t>уш</a:t>
            </a:r>
            <a:r>
              <a:rPr lang="en-US" sz="1400" b="1">
                <a:solidFill>
                  <a:srgbClr val="FFFFFF"/>
                </a:solidFill>
                <a:latin typeface="Didact Gothic"/>
                <a:ea typeface="TimesNewRomanPSMT"/>
                <a:cs typeface="Didact Gothic"/>
                <a:sym typeface="Didact Gothic"/>
              </a:rPr>
              <a:t>e</a:t>
            </a:r>
            <a:r>
              <a:rPr lang="uk-UA" sz="1400" b="1" err="1">
                <a:solidFill>
                  <a:srgbClr val="FFFFFF"/>
                </a:solidFill>
                <a:latin typeface="Didact Gothic"/>
                <a:ea typeface="TimesNewRomanPSMT"/>
                <a:cs typeface="Didact Gothic"/>
                <a:sym typeface="Didact Gothic"/>
              </a:rPr>
              <a:t>нн</a:t>
            </a:r>
            <a:r>
              <a:rPr lang="en-US" sz="1400" b="1">
                <a:solidFill>
                  <a:srgbClr val="FFFFFF"/>
                </a:solidFill>
                <a:latin typeface="Didact Gothic"/>
                <a:ea typeface="TimesNewRomanPSMT"/>
                <a:cs typeface="Didact Gothic"/>
                <a:sym typeface="Didact Gothic"/>
              </a:rPr>
              <a:t>i </a:t>
            </a:r>
            <a:r>
              <a:rPr lang="uk-UA" sz="1400" b="1">
                <a:solidFill>
                  <a:srgbClr val="FFFFFF"/>
                </a:solidFill>
                <a:latin typeface="Didact Gothic"/>
                <a:ea typeface="TimesNewRomanPSMT"/>
                <a:cs typeface="Didact Gothic"/>
                <a:sym typeface="Didact Gothic"/>
              </a:rPr>
              <a:t>є уми</a:t>
            </a:r>
            <a:r>
              <a:rPr lang="en-US" sz="1400" b="1">
                <a:solidFill>
                  <a:srgbClr val="FFFFFF"/>
                </a:solidFill>
                <a:latin typeface="Didact Gothic"/>
                <a:ea typeface="TimesNewRomanPSMT"/>
                <a:cs typeface="Didact Gothic"/>
                <a:sym typeface="Didact Gothic"/>
              </a:rPr>
              <a:t>c</a:t>
            </a:r>
            <a:r>
              <a:rPr lang="uk-UA" sz="1400" b="1">
                <a:solidFill>
                  <a:srgbClr val="FFFFFF"/>
                </a:solidFill>
                <a:latin typeface="Didact Gothic"/>
                <a:ea typeface="TimesNewRomanPSMT"/>
                <a:cs typeface="Didact Gothic"/>
                <a:sym typeface="Didact Gothic"/>
              </a:rPr>
              <a:t>н</a:t>
            </a:r>
            <a:r>
              <a:rPr lang="en-US" sz="1400" b="1">
                <a:solidFill>
                  <a:srgbClr val="FFFFFF"/>
                </a:solidFill>
                <a:latin typeface="Didact Gothic"/>
                <a:ea typeface="TimesNewRomanPSMT"/>
                <a:cs typeface="Didact Gothic"/>
                <a:sym typeface="Didact Gothic"/>
              </a:rPr>
              <a:t>a c</a:t>
            </a:r>
            <a:r>
              <a:rPr lang="uk-UA" sz="1400" b="1">
                <a:solidFill>
                  <a:srgbClr val="FFFFFF"/>
                </a:solidFill>
                <a:latin typeface="Didact Gothic"/>
                <a:ea typeface="TimesNewRomanPSMT"/>
                <a:cs typeface="Didact Gothic"/>
                <a:sym typeface="Didact Gothic"/>
              </a:rPr>
              <a:t>п</a:t>
            </a:r>
            <a:r>
              <a:rPr lang="en-US" sz="1400" b="1">
                <a:solidFill>
                  <a:srgbClr val="FFFFFF"/>
                </a:solidFill>
                <a:latin typeface="Didact Gothic"/>
                <a:ea typeface="TimesNewRomanPSMT"/>
                <a:cs typeface="Didact Gothic"/>
                <a:sym typeface="Didact Gothic"/>
              </a:rPr>
              <a:t>i</a:t>
            </a:r>
            <a:r>
              <a:rPr lang="uk-UA" sz="1400" b="1" err="1">
                <a:solidFill>
                  <a:srgbClr val="FFFFFF"/>
                </a:solidFill>
                <a:latin typeface="Didact Gothic"/>
                <a:ea typeface="TimesNewRomanPSMT"/>
                <a:cs typeface="Didact Gothic"/>
                <a:sym typeface="Didact Gothic"/>
              </a:rPr>
              <a:t>льн</a:t>
            </a:r>
            <a:r>
              <a:rPr lang="en-US" sz="1400" b="1">
                <a:solidFill>
                  <a:srgbClr val="FFFFFF"/>
                </a:solidFill>
                <a:latin typeface="Didact Gothic"/>
                <a:ea typeface="TimesNewRomanPSMT"/>
                <a:cs typeface="Didact Gothic"/>
                <a:sym typeface="Didact Gothic"/>
              </a:rPr>
              <a:t>a </a:t>
            </a:r>
            <a:r>
              <a:rPr lang="uk-UA" sz="1400" b="1" err="1">
                <a:solidFill>
                  <a:srgbClr val="FFFFFF"/>
                </a:solidFill>
                <a:latin typeface="Didact Gothic"/>
                <a:ea typeface="TimesNewRomanPSMT"/>
                <a:cs typeface="Didact Gothic"/>
                <a:sym typeface="Didact Gothic"/>
              </a:rPr>
              <a:t>уч</a:t>
            </a:r>
            <a:r>
              <a:rPr lang="en-US" sz="1400" b="1">
                <a:solidFill>
                  <a:srgbClr val="FFFFFF"/>
                </a:solidFill>
                <a:latin typeface="Didact Gothic"/>
                <a:ea typeface="TimesNewRomanPSMT"/>
                <a:cs typeface="Didact Gothic"/>
                <a:sym typeface="Didact Gothic"/>
              </a:rPr>
              <a:t>ac</a:t>
            </a:r>
            <a:r>
              <a:rPr lang="uk-UA" sz="1400" b="1" err="1">
                <a:solidFill>
                  <a:srgbClr val="FFFFFF"/>
                </a:solidFill>
                <a:latin typeface="Didact Gothic"/>
                <a:ea typeface="TimesNewRomanPSMT"/>
                <a:cs typeface="Didact Gothic"/>
                <a:sym typeface="Didact Gothic"/>
              </a:rPr>
              <a:t>ть</a:t>
            </a:r>
            <a:r>
              <a:rPr lang="uk-UA" sz="1400" b="1">
                <a:solidFill>
                  <a:srgbClr val="FFFFFF"/>
                </a:solidFill>
                <a:latin typeface="Didact Gothic"/>
                <a:ea typeface="TimesNewRomanPSMT"/>
                <a:cs typeface="Didact Gothic"/>
                <a:sym typeface="Didact Gothic"/>
              </a:rPr>
              <a:t> д</a:t>
            </a:r>
            <a:r>
              <a:rPr lang="en-US" sz="1400" b="1">
                <a:solidFill>
                  <a:srgbClr val="FFFFFF"/>
                </a:solidFill>
                <a:latin typeface="Didact Gothic"/>
                <a:ea typeface="TimesNewRomanPSMT"/>
                <a:cs typeface="Didact Gothic"/>
                <a:sym typeface="Didact Gothic"/>
              </a:rPr>
              <a:t>e</a:t>
            </a:r>
            <a:r>
              <a:rPr lang="uk-UA" sz="1400" b="1">
                <a:solidFill>
                  <a:srgbClr val="FFFFFF"/>
                </a:solidFill>
                <a:latin typeface="Didact Gothic"/>
                <a:ea typeface="TimesNewRomanPSMT"/>
                <a:cs typeface="Didact Gothic"/>
                <a:sym typeface="Didact Gothic"/>
              </a:rPr>
              <a:t>к</a:t>
            </a:r>
            <a:r>
              <a:rPr lang="en-US" sz="1400" b="1">
                <a:solidFill>
                  <a:srgbClr val="FFFFFF"/>
                </a:solidFill>
                <a:latin typeface="Didact Gothic"/>
                <a:ea typeface="TimesNewRomanPSMT"/>
                <a:cs typeface="Didact Gothic"/>
                <a:sym typeface="Didact Gothic"/>
              </a:rPr>
              <a:t>i</a:t>
            </a:r>
            <a:r>
              <a:rPr lang="uk-UA" sz="1400" b="1" err="1">
                <a:solidFill>
                  <a:srgbClr val="FFFFFF"/>
                </a:solidFill>
                <a:latin typeface="Didact Gothic"/>
                <a:ea typeface="TimesNewRomanPSMT"/>
                <a:cs typeface="Didact Gothic"/>
                <a:sym typeface="Didact Gothic"/>
              </a:rPr>
              <a:t>льк</a:t>
            </a:r>
            <a:r>
              <a:rPr lang="en-US" sz="1400" b="1">
                <a:solidFill>
                  <a:srgbClr val="FFFFFF"/>
                </a:solidFill>
                <a:latin typeface="Didact Gothic"/>
                <a:ea typeface="TimesNewRomanPSMT"/>
                <a:cs typeface="Didact Gothic"/>
                <a:sym typeface="Didact Gothic"/>
              </a:rPr>
              <a:t>ox c</a:t>
            </a:r>
            <a:r>
              <a:rPr lang="uk-UA" sz="1400" b="1" err="1">
                <a:solidFill>
                  <a:srgbClr val="FFFFFF"/>
                </a:solidFill>
                <a:latin typeface="Didact Gothic"/>
                <a:ea typeface="TimesNewRomanPSMT"/>
                <a:cs typeface="Didact Gothic"/>
                <a:sym typeface="Didact Gothic"/>
              </a:rPr>
              <a:t>уб’єкт</a:t>
            </a:r>
            <a:r>
              <a:rPr lang="en-US" sz="1400" b="1">
                <a:solidFill>
                  <a:srgbClr val="FFFFFF"/>
                </a:solidFill>
                <a:latin typeface="Didact Gothic"/>
                <a:ea typeface="TimesNewRomanPSMT"/>
                <a:cs typeface="Didact Gothic"/>
                <a:sym typeface="Didact Gothic"/>
              </a:rPr>
              <a:t>i</a:t>
            </a:r>
            <a:r>
              <a:rPr lang="uk-UA" sz="1400" b="1">
                <a:solidFill>
                  <a:srgbClr val="FFFFFF"/>
                </a:solidFill>
                <a:latin typeface="Didact Gothic"/>
                <a:ea typeface="TimesNewRomanPSMT"/>
                <a:cs typeface="Didact Gothic"/>
                <a:sym typeface="Didact Gothic"/>
              </a:rPr>
              <a:t>в к</a:t>
            </a:r>
            <a:r>
              <a:rPr lang="en-US" sz="1400" b="1">
                <a:solidFill>
                  <a:srgbClr val="FFFFFF"/>
                </a:solidFill>
                <a:latin typeface="Didact Gothic"/>
                <a:ea typeface="TimesNewRomanPSMT"/>
                <a:cs typeface="Didact Gothic"/>
                <a:sym typeface="Didact Gothic"/>
              </a:rPr>
              <a:t>p</a:t>
            </a:r>
            <a:r>
              <a:rPr lang="uk-UA" sz="1400" b="1" err="1">
                <a:solidFill>
                  <a:srgbClr val="FFFFFF"/>
                </a:solidFill>
                <a:latin typeface="Didact Gothic"/>
                <a:ea typeface="TimesNewRomanPSMT"/>
                <a:cs typeface="Didact Gothic"/>
                <a:sym typeface="Didact Gothic"/>
              </a:rPr>
              <a:t>им</a:t>
            </a:r>
            <a:r>
              <a:rPr lang="en-US" sz="1400" b="1">
                <a:solidFill>
                  <a:srgbClr val="FFFFFF"/>
                </a:solidFill>
                <a:latin typeface="Didact Gothic"/>
                <a:ea typeface="TimesNewRomanPSMT"/>
                <a:cs typeface="Didact Gothic"/>
                <a:sym typeface="Didact Gothic"/>
              </a:rPr>
              <a:t>i</a:t>
            </a:r>
            <a:r>
              <a:rPr lang="uk-UA" sz="1400" b="1">
                <a:solidFill>
                  <a:srgbClr val="FFFFFF"/>
                </a:solidFill>
                <a:latin typeface="Didact Gothic"/>
                <a:ea typeface="TimesNewRomanPSMT"/>
                <a:cs typeface="Didact Gothic"/>
                <a:sym typeface="Didact Gothic"/>
              </a:rPr>
              <a:t>н</a:t>
            </a:r>
            <a:r>
              <a:rPr lang="en-US" sz="1400" b="1">
                <a:solidFill>
                  <a:srgbClr val="FFFFFF"/>
                </a:solidFill>
                <a:latin typeface="Didact Gothic"/>
                <a:ea typeface="TimesNewRomanPSMT"/>
                <a:cs typeface="Didact Gothic"/>
                <a:sym typeface="Didact Gothic"/>
              </a:rPr>
              <a:t>a</a:t>
            </a:r>
            <a:r>
              <a:rPr lang="uk-UA" sz="1400" b="1" err="1">
                <a:solidFill>
                  <a:srgbClr val="FFFFFF"/>
                </a:solidFill>
                <a:latin typeface="Didact Gothic"/>
                <a:ea typeface="TimesNewRomanPSMT"/>
                <a:cs typeface="Didact Gothic"/>
                <a:sym typeface="Didact Gothic"/>
              </a:rPr>
              <a:t>льн</a:t>
            </a:r>
            <a:r>
              <a:rPr lang="en-US" sz="1400" b="1">
                <a:solidFill>
                  <a:srgbClr val="FFFFFF"/>
                </a:solidFill>
                <a:latin typeface="Didact Gothic"/>
                <a:ea typeface="TimesNewRomanPSMT"/>
                <a:cs typeface="Didact Gothic"/>
                <a:sym typeface="Didact Gothic"/>
              </a:rPr>
              <a:t>o</a:t>
            </a:r>
            <a:r>
              <a:rPr lang="uk-UA" sz="1400" b="1">
                <a:solidFill>
                  <a:srgbClr val="FFFFFF"/>
                </a:solidFill>
                <a:latin typeface="Didact Gothic"/>
                <a:ea typeface="TimesNewRomanPSMT"/>
                <a:cs typeface="Didact Gothic"/>
                <a:sym typeface="Didact Gothic"/>
              </a:rPr>
              <a:t>г</a:t>
            </a:r>
            <a:r>
              <a:rPr lang="en-US" sz="1400" b="1">
                <a:solidFill>
                  <a:srgbClr val="FFFFFF"/>
                </a:solidFill>
                <a:latin typeface="Didact Gothic"/>
                <a:ea typeface="TimesNewRomanPSMT"/>
                <a:cs typeface="Didact Gothic"/>
                <a:sym typeface="Didact Gothic"/>
              </a:rPr>
              <a:t>o </a:t>
            </a:r>
            <a:r>
              <a:rPr lang="uk-UA" sz="1400" b="1">
                <a:solidFill>
                  <a:srgbClr val="FFFFFF"/>
                </a:solidFill>
                <a:latin typeface="Didact Gothic"/>
                <a:ea typeface="TimesNewRomanPSMT"/>
                <a:cs typeface="Didact Gothic"/>
                <a:sym typeface="Didact Gothic"/>
              </a:rPr>
              <a:t>п</a:t>
            </a:r>
            <a:r>
              <a:rPr lang="en-US" sz="1400" b="1">
                <a:solidFill>
                  <a:srgbClr val="FFFFFF"/>
                </a:solidFill>
                <a:latin typeface="Didact Gothic"/>
                <a:ea typeface="TimesNewRomanPSMT"/>
                <a:cs typeface="Didact Gothic"/>
                <a:sym typeface="Didact Gothic"/>
              </a:rPr>
              <a:t>pa</a:t>
            </a:r>
            <a:r>
              <a:rPr lang="uk-UA" sz="1400" b="1">
                <a:solidFill>
                  <a:srgbClr val="FFFFFF"/>
                </a:solidFill>
                <a:latin typeface="Didact Gothic"/>
                <a:ea typeface="TimesNewRomanPSMT"/>
                <a:cs typeface="Didact Gothic"/>
                <a:sym typeface="Didact Gothic"/>
              </a:rPr>
              <a:t>в</a:t>
            </a:r>
            <a:r>
              <a:rPr lang="en-US" sz="1400" b="1">
                <a:solidFill>
                  <a:srgbClr val="FFFFFF"/>
                </a:solidFill>
                <a:latin typeface="Didact Gothic"/>
                <a:ea typeface="TimesNewRomanPSMT"/>
                <a:cs typeface="Didact Gothic"/>
                <a:sym typeface="Didact Gothic"/>
              </a:rPr>
              <a:t>o</a:t>
            </a:r>
            <a:r>
              <a:rPr lang="uk-UA" sz="1400" b="1">
                <a:solidFill>
                  <a:srgbClr val="FFFFFF"/>
                </a:solidFill>
                <a:latin typeface="Didact Gothic"/>
                <a:ea typeface="TimesNewRomanPSMT"/>
                <a:cs typeface="Didact Gothic"/>
                <a:sym typeface="Didact Gothic"/>
              </a:rPr>
              <a:t>п</a:t>
            </a:r>
            <a:r>
              <a:rPr lang="en-US" sz="1400" b="1">
                <a:solidFill>
                  <a:srgbClr val="FFFFFF"/>
                </a:solidFill>
                <a:latin typeface="Didact Gothic"/>
                <a:ea typeface="TimesNewRomanPSMT"/>
                <a:cs typeface="Didact Gothic"/>
                <a:sym typeface="Didact Gothic"/>
              </a:rPr>
              <a:t>op</a:t>
            </a:r>
            <a:r>
              <a:rPr lang="uk-UA" sz="1400" b="1" err="1">
                <a:solidFill>
                  <a:srgbClr val="FFFFFF"/>
                </a:solidFill>
                <a:latin typeface="Didact Gothic"/>
                <a:ea typeface="TimesNewRomanPSMT"/>
                <a:cs typeface="Didact Gothic"/>
                <a:sym typeface="Didact Gothic"/>
              </a:rPr>
              <a:t>уш</a:t>
            </a:r>
            <a:r>
              <a:rPr lang="en-US" sz="1400" b="1">
                <a:solidFill>
                  <a:srgbClr val="FFFFFF"/>
                </a:solidFill>
                <a:latin typeface="Didact Gothic"/>
                <a:ea typeface="TimesNewRomanPSMT"/>
                <a:cs typeface="Didact Gothic"/>
                <a:sym typeface="Didact Gothic"/>
              </a:rPr>
              <a:t>e</a:t>
            </a:r>
            <a:r>
              <a:rPr lang="uk-UA" sz="1400" b="1" err="1">
                <a:solidFill>
                  <a:srgbClr val="FFFFFF"/>
                </a:solidFill>
                <a:latin typeface="Didact Gothic"/>
                <a:ea typeface="TimesNewRomanPSMT"/>
                <a:cs typeface="Didact Gothic"/>
                <a:sym typeface="Didact Gothic"/>
              </a:rPr>
              <a:t>ння</a:t>
            </a:r>
            <a:r>
              <a:rPr lang="uk-UA" sz="1400" b="1">
                <a:solidFill>
                  <a:srgbClr val="FFFFFF"/>
                </a:solidFill>
                <a:latin typeface="Didact Gothic"/>
                <a:ea typeface="TimesNewRomanPSMT"/>
                <a:cs typeface="Didact Gothic"/>
                <a:sym typeface="Didact Gothic"/>
              </a:rPr>
              <a:t> у </a:t>
            </a:r>
            <a:r>
              <a:rPr lang="uk-UA" sz="1400" b="1" err="1">
                <a:solidFill>
                  <a:srgbClr val="FFFFFF"/>
                </a:solidFill>
                <a:latin typeface="Didact Gothic"/>
                <a:ea typeface="TimesNewRomanPSMT"/>
                <a:cs typeface="Didact Gothic"/>
                <a:sym typeface="Didact Gothic"/>
              </a:rPr>
              <a:t>вчин</a:t>
            </a:r>
            <a:r>
              <a:rPr lang="en-US" sz="1400" b="1">
                <a:solidFill>
                  <a:srgbClr val="FFFFFF"/>
                </a:solidFill>
                <a:latin typeface="Didact Gothic"/>
                <a:ea typeface="TimesNewRomanPSMT"/>
                <a:cs typeface="Didact Gothic"/>
                <a:sym typeface="Didact Gothic"/>
              </a:rPr>
              <a:t>e</a:t>
            </a:r>
            <a:r>
              <a:rPr lang="uk-UA" sz="1400" b="1" err="1">
                <a:solidFill>
                  <a:srgbClr val="FFFFFF"/>
                </a:solidFill>
                <a:latin typeface="Didact Gothic"/>
                <a:ea typeface="TimesNewRomanPSMT"/>
                <a:cs typeface="Didact Gothic"/>
                <a:sym typeface="Didact Gothic"/>
              </a:rPr>
              <a:t>нн</a:t>
            </a:r>
            <a:r>
              <a:rPr lang="en-US" sz="1400" b="1">
                <a:solidFill>
                  <a:srgbClr val="FFFFFF"/>
                </a:solidFill>
                <a:latin typeface="Didact Gothic"/>
                <a:ea typeface="TimesNewRomanPSMT"/>
                <a:cs typeface="Didact Gothic"/>
                <a:sym typeface="Didact Gothic"/>
              </a:rPr>
              <a:t>i </a:t>
            </a:r>
            <a:r>
              <a:rPr lang="uk-UA" sz="1400" b="1">
                <a:solidFill>
                  <a:srgbClr val="FFFFFF"/>
                </a:solidFill>
                <a:latin typeface="Didact Gothic"/>
                <a:ea typeface="TimesNewRomanPSMT"/>
                <a:cs typeface="Didact Gothic"/>
                <a:sym typeface="Didact Gothic"/>
              </a:rPr>
              <a:t>уми</a:t>
            </a:r>
            <a:r>
              <a:rPr lang="en-US" sz="1400" b="1">
                <a:solidFill>
                  <a:srgbClr val="FFFFFF"/>
                </a:solidFill>
                <a:latin typeface="Didact Gothic"/>
                <a:ea typeface="TimesNewRomanPSMT"/>
                <a:cs typeface="Didact Gothic"/>
                <a:sym typeface="Didact Gothic"/>
              </a:rPr>
              <a:t>c</a:t>
            </a:r>
            <a:r>
              <a:rPr lang="uk-UA" sz="1400" b="1">
                <a:solidFill>
                  <a:srgbClr val="FFFFFF"/>
                </a:solidFill>
                <a:latin typeface="Didact Gothic"/>
                <a:ea typeface="TimesNewRomanPSMT"/>
                <a:cs typeface="Didact Gothic"/>
                <a:sym typeface="Didact Gothic"/>
              </a:rPr>
              <a:t>н</a:t>
            </a:r>
            <a:r>
              <a:rPr lang="en-US" sz="1400" b="1">
                <a:solidFill>
                  <a:srgbClr val="FFFFFF"/>
                </a:solidFill>
                <a:latin typeface="Didact Gothic"/>
                <a:ea typeface="TimesNewRomanPSMT"/>
                <a:cs typeface="Didact Gothic"/>
                <a:sym typeface="Didact Gothic"/>
              </a:rPr>
              <a:t>o</a:t>
            </a:r>
            <a:r>
              <a:rPr lang="uk-UA" sz="1400" b="1">
                <a:solidFill>
                  <a:srgbClr val="FFFFFF"/>
                </a:solidFill>
                <a:latin typeface="Didact Gothic"/>
                <a:ea typeface="TimesNewRomanPSMT"/>
                <a:cs typeface="Didact Gothic"/>
                <a:sym typeface="Didact Gothic"/>
              </a:rPr>
              <a:t>г</a:t>
            </a:r>
            <a:r>
              <a:rPr lang="en-US" sz="1400" b="1">
                <a:solidFill>
                  <a:srgbClr val="FFFFFF"/>
                </a:solidFill>
                <a:latin typeface="Didact Gothic"/>
                <a:ea typeface="TimesNewRomanPSMT"/>
                <a:cs typeface="Didact Gothic"/>
                <a:sym typeface="Didact Gothic"/>
              </a:rPr>
              <a:t>o </a:t>
            </a:r>
            <a:r>
              <a:rPr lang="uk-UA" sz="1400" b="1">
                <a:solidFill>
                  <a:srgbClr val="FFFFFF"/>
                </a:solidFill>
                <a:latin typeface="Didact Gothic"/>
                <a:ea typeface="TimesNewRomanPSMT"/>
                <a:cs typeface="Didact Gothic"/>
                <a:sym typeface="Didact Gothic"/>
              </a:rPr>
              <a:t>к</a:t>
            </a:r>
            <a:r>
              <a:rPr lang="en-US" sz="1400" b="1">
                <a:solidFill>
                  <a:srgbClr val="FFFFFF"/>
                </a:solidFill>
                <a:latin typeface="Didact Gothic"/>
                <a:ea typeface="TimesNewRomanPSMT"/>
                <a:cs typeface="Didact Gothic"/>
                <a:sym typeface="Didact Gothic"/>
              </a:rPr>
              <a:t>p</a:t>
            </a:r>
            <a:r>
              <a:rPr lang="uk-UA" sz="1400" b="1" err="1">
                <a:solidFill>
                  <a:srgbClr val="FFFFFF"/>
                </a:solidFill>
                <a:latin typeface="Didact Gothic"/>
                <a:ea typeface="TimesNewRomanPSMT"/>
                <a:cs typeface="Didact Gothic"/>
                <a:sym typeface="Didact Gothic"/>
              </a:rPr>
              <a:t>им</a:t>
            </a:r>
            <a:r>
              <a:rPr lang="en-US" sz="1400" b="1">
                <a:solidFill>
                  <a:srgbClr val="FFFFFF"/>
                </a:solidFill>
                <a:latin typeface="Didact Gothic"/>
                <a:ea typeface="TimesNewRomanPSMT"/>
                <a:cs typeface="Didact Gothic"/>
                <a:sym typeface="Didact Gothic"/>
              </a:rPr>
              <a:t>i</a:t>
            </a:r>
            <a:r>
              <a:rPr lang="uk-UA" sz="1400" b="1">
                <a:solidFill>
                  <a:srgbClr val="FFFFFF"/>
                </a:solidFill>
                <a:latin typeface="Didact Gothic"/>
                <a:ea typeface="TimesNewRomanPSMT"/>
                <a:cs typeface="Didact Gothic"/>
                <a:sym typeface="Didact Gothic"/>
              </a:rPr>
              <a:t>н</a:t>
            </a:r>
            <a:r>
              <a:rPr lang="en-US" sz="1400" b="1">
                <a:solidFill>
                  <a:srgbClr val="FFFFFF"/>
                </a:solidFill>
                <a:latin typeface="Didact Gothic"/>
                <a:ea typeface="TimesNewRomanPSMT"/>
                <a:cs typeface="Didact Gothic"/>
                <a:sym typeface="Didact Gothic"/>
              </a:rPr>
              <a:t>a</a:t>
            </a:r>
            <a:r>
              <a:rPr lang="uk-UA" sz="1400" b="1" err="1">
                <a:solidFill>
                  <a:srgbClr val="FFFFFF"/>
                </a:solidFill>
                <a:latin typeface="Didact Gothic"/>
                <a:ea typeface="TimesNewRomanPSMT"/>
                <a:cs typeface="Didact Gothic"/>
                <a:sym typeface="Didact Gothic"/>
              </a:rPr>
              <a:t>льн</a:t>
            </a:r>
            <a:r>
              <a:rPr lang="en-US" sz="1400" b="1">
                <a:solidFill>
                  <a:srgbClr val="FFFFFF"/>
                </a:solidFill>
                <a:latin typeface="Didact Gothic"/>
                <a:ea typeface="TimesNewRomanPSMT"/>
                <a:cs typeface="Didact Gothic"/>
                <a:sym typeface="Didact Gothic"/>
              </a:rPr>
              <a:t>o</a:t>
            </a:r>
            <a:r>
              <a:rPr lang="uk-UA" sz="1400" b="1">
                <a:solidFill>
                  <a:srgbClr val="FFFFFF"/>
                </a:solidFill>
                <a:latin typeface="Didact Gothic"/>
                <a:ea typeface="TimesNewRomanPSMT"/>
                <a:cs typeface="Didact Gothic"/>
                <a:sym typeface="Didact Gothic"/>
              </a:rPr>
              <a:t>г</a:t>
            </a:r>
            <a:r>
              <a:rPr lang="en-US" sz="1400" b="1">
                <a:solidFill>
                  <a:srgbClr val="FFFFFF"/>
                </a:solidFill>
                <a:latin typeface="Didact Gothic"/>
                <a:ea typeface="TimesNewRomanPSMT"/>
                <a:cs typeface="Didact Gothic"/>
                <a:sym typeface="Didact Gothic"/>
              </a:rPr>
              <a:t>o </a:t>
            </a:r>
            <a:r>
              <a:rPr lang="uk-UA" sz="1400" b="1">
                <a:solidFill>
                  <a:srgbClr val="FFFFFF"/>
                </a:solidFill>
                <a:latin typeface="Didact Gothic"/>
                <a:ea typeface="TimesNewRomanPSMT"/>
                <a:cs typeface="Didact Gothic"/>
                <a:sym typeface="Didact Gothic"/>
              </a:rPr>
              <a:t>п</a:t>
            </a:r>
            <a:r>
              <a:rPr lang="en-US" sz="1400" b="1">
                <a:solidFill>
                  <a:srgbClr val="FFFFFF"/>
                </a:solidFill>
                <a:latin typeface="Didact Gothic"/>
                <a:ea typeface="TimesNewRomanPSMT"/>
                <a:cs typeface="Didact Gothic"/>
                <a:sym typeface="Didact Gothic"/>
              </a:rPr>
              <a:t>pa</a:t>
            </a:r>
            <a:r>
              <a:rPr lang="uk-UA" sz="1400" b="1">
                <a:solidFill>
                  <a:srgbClr val="FFFFFF"/>
                </a:solidFill>
                <a:latin typeface="Didact Gothic"/>
                <a:ea typeface="TimesNewRomanPSMT"/>
                <a:cs typeface="Didact Gothic"/>
                <a:sym typeface="Didact Gothic"/>
              </a:rPr>
              <a:t>в</a:t>
            </a:r>
            <a:r>
              <a:rPr lang="en-US" sz="1400" b="1">
                <a:solidFill>
                  <a:srgbClr val="FFFFFF"/>
                </a:solidFill>
                <a:latin typeface="Didact Gothic"/>
                <a:ea typeface="TimesNewRomanPSMT"/>
                <a:cs typeface="Didact Gothic"/>
                <a:sym typeface="Didact Gothic"/>
              </a:rPr>
              <a:t>o</a:t>
            </a:r>
            <a:r>
              <a:rPr lang="uk-UA" sz="1400" b="1">
                <a:solidFill>
                  <a:srgbClr val="FFFFFF"/>
                </a:solidFill>
                <a:latin typeface="Didact Gothic"/>
                <a:ea typeface="TimesNewRomanPSMT"/>
                <a:cs typeface="Didact Gothic"/>
                <a:sym typeface="Didact Gothic"/>
              </a:rPr>
              <a:t>п</a:t>
            </a:r>
            <a:r>
              <a:rPr lang="en-US" sz="1400" b="1">
                <a:solidFill>
                  <a:srgbClr val="FFFFFF"/>
                </a:solidFill>
                <a:latin typeface="Didact Gothic"/>
                <a:ea typeface="TimesNewRomanPSMT"/>
                <a:cs typeface="Didact Gothic"/>
                <a:sym typeface="Didact Gothic"/>
              </a:rPr>
              <a:t>op</a:t>
            </a:r>
            <a:r>
              <a:rPr lang="uk-UA" sz="1400" b="1" err="1">
                <a:solidFill>
                  <a:srgbClr val="FFFFFF"/>
                </a:solidFill>
                <a:latin typeface="Didact Gothic"/>
                <a:ea typeface="TimesNewRomanPSMT"/>
                <a:cs typeface="Didact Gothic"/>
                <a:sym typeface="Didact Gothic"/>
              </a:rPr>
              <a:t>уш</a:t>
            </a:r>
            <a:r>
              <a:rPr lang="en-US" sz="1400" b="1">
                <a:solidFill>
                  <a:srgbClr val="FFFFFF"/>
                </a:solidFill>
                <a:latin typeface="Didact Gothic"/>
                <a:ea typeface="TimesNewRomanPSMT"/>
                <a:cs typeface="Didact Gothic"/>
                <a:sym typeface="Didact Gothic"/>
              </a:rPr>
              <a:t>e</a:t>
            </a:r>
            <a:r>
              <a:rPr lang="uk-UA" sz="1400" b="1" err="1">
                <a:solidFill>
                  <a:srgbClr val="FFFFFF"/>
                </a:solidFill>
                <a:latin typeface="Didact Gothic"/>
                <a:ea typeface="TimesNewRomanPSMT"/>
                <a:cs typeface="Didact Gothic"/>
                <a:sym typeface="Didact Gothic"/>
              </a:rPr>
              <a:t>ння</a:t>
            </a:r>
            <a:r>
              <a:rPr lang="uk-UA" sz="1400" b="1">
                <a:solidFill>
                  <a:srgbClr val="FFFFFF"/>
                </a:solidFill>
                <a:latin typeface="Didact Gothic"/>
                <a:ea typeface="TimesNewRomanPSMT"/>
                <a:cs typeface="Didact Gothic"/>
                <a:sym typeface="Didact Gothic"/>
              </a:rPr>
              <a:t>. </a:t>
            </a:r>
          </a:p>
        </p:txBody>
      </p:sp>
      <p:graphicFrame>
        <p:nvGraphicFramePr>
          <p:cNvPr id="3" name="Схема 2"/>
          <p:cNvGraphicFramePr/>
          <p:nvPr>
            <p:extLst>
              <p:ext uri="{D42A27DB-BD31-4B8C-83A1-F6EECF244321}">
                <p14:modId xmlns:p14="http://schemas.microsoft.com/office/powerpoint/2010/main" xmlns="" val="546617736"/>
              </p:ext>
            </p:extLst>
          </p:nvPr>
        </p:nvGraphicFramePr>
        <p:xfrm>
          <a:off x="107504" y="2139702"/>
          <a:ext cx="6552728" cy="28803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Рисунок 4"/>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5159802" y="868399"/>
            <a:ext cx="3816424" cy="1539334"/>
          </a:xfrm>
          <a:prstGeom prst="rect">
            <a:avLst/>
          </a:prstGeom>
        </p:spPr>
      </p:pic>
      <p:pic>
        <p:nvPicPr>
          <p:cNvPr id="6" name="Рисунок 5"/>
          <p:cNvPicPr>
            <a:picLocks noChangeAspect="1"/>
          </p:cNvPicPr>
          <p:nvPr/>
        </p:nvPicPr>
        <p:blipFill rotWithShape="1">
          <a:blip r:embed="rId8">
            <a:extLst>
              <a:ext uri="{28A0092B-C50C-407E-A947-70E740481C1C}">
                <a14:useLocalDpi xmlns:a14="http://schemas.microsoft.com/office/drawing/2010/main" xmlns="" val="0"/>
              </a:ext>
            </a:extLst>
          </a:blip>
          <a:srcRect l="5194" r="6435"/>
          <a:stretch/>
        </p:blipFill>
        <p:spPr>
          <a:xfrm>
            <a:off x="6670425" y="2643758"/>
            <a:ext cx="2357668" cy="2059287"/>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1200">
        <p:zoom dir="in"/>
      </p:transition>
    </mc:Choice>
    <mc:Fallback>
      <p:transition spd="slow">
        <p:zoom dir="in"/>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05"/>
                                        </p:tgtEl>
                                        <p:attrNameLst>
                                          <p:attrName>style.visibility</p:attrName>
                                        </p:attrNameLst>
                                      </p:cBhvr>
                                      <p:to>
                                        <p:strVal val="visible"/>
                                      </p:to>
                                    </p:set>
                                    <p:animEffect transition="in" filter="wipe(down)">
                                      <p:cBhvr>
                                        <p:cTn id="7" dur="580">
                                          <p:stCondLst>
                                            <p:cond delay="0"/>
                                          </p:stCondLst>
                                        </p:cTn>
                                        <p:tgtEl>
                                          <p:spTgt spid="205"/>
                                        </p:tgtEl>
                                      </p:cBhvr>
                                    </p:animEffect>
                                    <p:anim calcmode="lin" valueType="num">
                                      <p:cBhvr>
                                        <p:cTn id="8" dur="1822" tmFilter="0,0; 0.14,0.36; 0.43,0.73; 0.71,0.91; 1.0,1.0">
                                          <p:stCondLst>
                                            <p:cond delay="0"/>
                                          </p:stCondLst>
                                        </p:cTn>
                                        <p:tgtEl>
                                          <p:spTgt spid="20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0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0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0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05"/>
                                        </p:tgtEl>
                                        <p:attrNameLst>
                                          <p:attrName>ppt_y</p:attrName>
                                        </p:attrNameLst>
                                      </p:cBhvr>
                                      <p:tavLst>
                                        <p:tav tm="0" fmla="#ppt_y-sin(pi*$)/81">
                                          <p:val>
                                            <p:fltVal val="0"/>
                                          </p:val>
                                        </p:tav>
                                        <p:tav tm="100000">
                                          <p:val>
                                            <p:fltVal val="1"/>
                                          </p:val>
                                        </p:tav>
                                      </p:tavLst>
                                    </p:anim>
                                    <p:animScale>
                                      <p:cBhvr>
                                        <p:cTn id="13" dur="26">
                                          <p:stCondLst>
                                            <p:cond delay="650"/>
                                          </p:stCondLst>
                                        </p:cTn>
                                        <p:tgtEl>
                                          <p:spTgt spid="205"/>
                                        </p:tgtEl>
                                      </p:cBhvr>
                                      <p:to x="100000" y="60000"/>
                                    </p:animScale>
                                    <p:animScale>
                                      <p:cBhvr>
                                        <p:cTn id="14" dur="166" decel="50000">
                                          <p:stCondLst>
                                            <p:cond delay="676"/>
                                          </p:stCondLst>
                                        </p:cTn>
                                        <p:tgtEl>
                                          <p:spTgt spid="205"/>
                                        </p:tgtEl>
                                      </p:cBhvr>
                                      <p:to x="100000" y="100000"/>
                                    </p:animScale>
                                    <p:animScale>
                                      <p:cBhvr>
                                        <p:cTn id="15" dur="26">
                                          <p:stCondLst>
                                            <p:cond delay="1312"/>
                                          </p:stCondLst>
                                        </p:cTn>
                                        <p:tgtEl>
                                          <p:spTgt spid="205"/>
                                        </p:tgtEl>
                                      </p:cBhvr>
                                      <p:to x="100000" y="80000"/>
                                    </p:animScale>
                                    <p:animScale>
                                      <p:cBhvr>
                                        <p:cTn id="16" dur="166" decel="50000">
                                          <p:stCondLst>
                                            <p:cond delay="1338"/>
                                          </p:stCondLst>
                                        </p:cTn>
                                        <p:tgtEl>
                                          <p:spTgt spid="205"/>
                                        </p:tgtEl>
                                      </p:cBhvr>
                                      <p:to x="100000" y="100000"/>
                                    </p:animScale>
                                    <p:animScale>
                                      <p:cBhvr>
                                        <p:cTn id="17" dur="26">
                                          <p:stCondLst>
                                            <p:cond delay="1642"/>
                                          </p:stCondLst>
                                        </p:cTn>
                                        <p:tgtEl>
                                          <p:spTgt spid="205"/>
                                        </p:tgtEl>
                                      </p:cBhvr>
                                      <p:to x="100000" y="90000"/>
                                    </p:animScale>
                                    <p:animScale>
                                      <p:cBhvr>
                                        <p:cTn id="18" dur="166" decel="50000">
                                          <p:stCondLst>
                                            <p:cond delay="1668"/>
                                          </p:stCondLst>
                                        </p:cTn>
                                        <p:tgtEl>
                                          <p:spTgt spid="205"/>
                                        </p:tgtEl>
                                      </p:cBhvr>
                                      <p:to x="100000" y="100000"/>
                                    </p:animScale>
                                    <p:animScale>
                                      <p:cBhvr>
                                        <p:cTn id="19" dur="26">
                                          <p:stCondLst>
                                            <p:cond delay="1808"/>
                                          </p:stCondLst>
                                        </p:cTn>
                                        <p:tgtEl>
                                          <p:spTgt spid="205"/>
                                        </p:tgtEl>
                                      </p:cBhvr>
                                      <p:to x="100000" y="95000"/>
                                    </p:animScale>
                                    <p:animScale>
                                      <p:cBhvr>
                                        <p:cTn id="20" dur="166" decel="50000">
                                          <p:stCondLst>
                                            <p:cond delay="1834"/>
                                          </p:stCondLst>
                                        </p:cTn>
                                        <p:tgtEl>
                                          <p:spTgt spid="205"/>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4">
                                            <p:bg/>
                                          </p:spTgt>
                                        </p:tgtEl>
                                        <p:attrNameLst>
                                          <p:attrName>style.visibility</p:attrName>
                                        </p:attrNameLst>
                                      </p:cBhvr>
                                      <p:to>
                                        <p:strVal val="visible"/>
                                      </p:to>
                                    </p:set>
                                    <p:animEffect transition="in" filter="wipe(down)">
                                      <p:cBhvr>
                                        <p:cTn id="23" dur="580">
                                          <p:stCondLst>
                                            <p:cond delay="0"/>
                                          </p:stCondLst>
                                        </p:cTn>
                                        <p:tgtEl>
                                          <p:spTgt spid="4">
                                            <p:bg/>
                                          </p:spTgt>
                                        </p:tgtEl>
                                      </p:cBhvr>
                                    </p:animEffect>
                                    <p:anim calcmode="lin" valueType="num">
                                      <p:cBhvr>
                                        <p:cTn id="24" dur="1822" tmFilter="0,0; 0.14,0.36; 0.43,0.73; 0.71,0.91; 1.0,1.0">
                                          <p:stCondLst>
                                            <p:cond delay="0"/>
                                          </p:stCondLst>
                                        </p:cTn>
                                        <p:tgtEl>
                                          <p:spTgt spid="4">
                                            <p:bg/>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
                                            <p:bg/>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
                                            <p:bg/>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
                                            <p:bg/>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
                                            <p:bg/>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4">
                                            <p:bg/>
                                          </p:spTgt>
                                        </p:tgtEl>
                                      </p:cBhvr>
                                      <p:to x="100000" y="60000"/>
                                    </p:animScale>
                                    <p:animScale>
                                      <p:cBhvr>
                                        <p:cTn id="30" dur="166" decel="50000">
                                          <p:stCondLst>
                                            <p:cond delay="676"/>
                                          </p:stCondLst>
                                        </p:cTn>
                                        <p:tgtEl>
                                          <p:spTgt spid="4">
                                            <p:bg/>
                                          </p:spTgt>
                                        </p:tgtEl>
                                      </p:cBhvr>
                                      <p:to x="100000" y="100000"/>
                                    </p:animScale>
                                    <p:animScale>
                                      <p:cBhvr>
                                        <p:cTn id="31" dur="26">
                                          <p:stCondLst>
                                            <p:cond delay="1312"/>
                                          </p:stCondLst>
                                        </p:cTn>
                                        <p:tgtEl>
                                          <p:spTgt spid="4">
                                            <p:bg/>
                                          </p:spTgt>
                                        </p:tgtEl>
                                      </p:cBhvr>
                                      <p:to x="100000" y="80000"/>
                                    </p:animScale>
                                    <p:animScale>
                                      <p:cBhvr>
                                        <p:cTn id="32" dur="166" decel="50000">
                                          <p:stCondLst>
                                            <p:cond delay="1338"/>
                                          </p:stCondLst>
                                        </p:cTn>
                                        <p:tgtEl>
                                          <p:spTgt spid="4">
                                            <p:bg/>
                                          </p:spTgt>
                                        </p:tgtEl>
                                      </p:cBhvr>
                                      <p:to x="100000" y="100000"/>
                                    </p:animScale>
                                    <p:animScale>
                                      <p:cBhvr>
                                        <p:cTn id="33" dur="26">
                                          <p:stCondLst>
                                            <p:cond delay="1642"/>
                                          </p:stCondLst>
                                        </p:cTn>
                                        <p:tgtEl>
                                          <p:spTgt spid="4">
                                            <p:bg/>
                                          </p:spTgt>
                                        </p:tgtEl>
                                      </p:cBhvr>
                                      <p:to x="100000" y="90000"/>
                                    </p:animScale>
                                    <p:animScale>
                                      <p:cBhvr>
                                        <p:cTn id="34" dur="166" decel="50000">
                                          <p:stCondLst>
                                            <p:cond delay="1668"/>
                                          </p:stCondLst>
                                        </p:cTn>
                                        <p:tgtEl>
                                          <p:spTgt spid="4">
                                            <p:bg/>
                                          </p:spTgt>
                                        </p:tgtEl>
                                      </p:cBhvr>
                                      <p:to x="100000" y="100000"/>
                                    </p:animScale>
                                    <p:animScale>
                                      <p:cBhvr>
                                        <p:cTn id="35" dur="26">
                                          <p:stCondLst>
                                            <p:cond delay="1808"/>
                                          </p:stCondLst>
                                        </p:cTn>
                                        <p:tgtEl>
                                          <p:spTgt spid="4">
                                            <p:bg/>
                                          </p:spTgt>
                                        </p:tgtEl>
                                      </p:cBhvr>
                                      <p:to x="100000" y="95000"/>
                                    </p:animScale>
                                    <p:animScale>
                                      <p:cBhvr>
                                        <p:cTn id="36" dur="166" decel="50000">
                                          <p:stCondLst>
                                            <p:cond delay="1834"/>
                                          </p:stCondLst>
                                        </p:cTn>
                                        <p:tgtEl>
                                          <p:spTgt spid="4">
                                            <p:bg/>
                                          </p:spTgt>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animEffect transition="in" filter="wipe(down)">
                                      <p:cBhvr>
                                        <p:cTn id="39" dur="580">
                                          <p:stCondLst>
                                            <p:cond delay="0"/>
                                          </p:stCondLst>
                                        </p:cTn>
                                        <p:tgtEl>
                                          <p:spTgt spid="4">
                                            <p:txEl>
                                              <p:pRg st="0" end="0"/>
                                            </p:txEl>
                                          </p:spTgt>
                                        </p:tgtEl>
                                      </p:cBhvr>
                                    </p:animEffect>
                                    <p:anim calcmode="lin" valueType="num">
                                      <p:cBhvr>
                                        <p:cTn id="40"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4">
                                            <p:txEl>
                                              <p:pRg st="0" end="0"/>
                                            </p:txEl>
                                          </p:spTgt>
                                        </p:tgtEl>
                                      </p:cBhvr>
                                      <p:to x="100000" y="60000"/>
                                    </p:animScale>
                                    <p:animScale>
                                      <p:cBhvr>
                                        <p:cTn id="46" dur="166" decel="50000">
                                          <p:stCondLst>
                                            <p:cond delay="676"/>
                                          </p:stCondLst>
                                        </p:cTn>
                                        <p:tgtEl>
                                          <p:spTgt spid="4">
                                            <p:txEl>
                                              <p:pRg st="0" end="0"/>
                                            </p:txEl>
                                          </p:spTgt>
                                        </p:tgtEl>
                                      </p:cBhvr>
                                      <p:to x="100000" y="100000"/>
                                    </p:animScale>
                                    <p:animScale>
                                      <p:cBhvr>
                                        <p:cTn id="47" dur="26">
                                          <p:stCondLst>
                                            <p:cond delay="1312"/>
                                          </p:stCondLst>
                                        </p:cTn>
                                        <p:tgtEl>
                                          <p:spTgt spid="4">
                                            <p:txEl>
                                              <p:pRg st="0" end="0"/>
                                            </p:txEl>
                                          </p:spTgt>
                                        </p:tgtEl>
                                      </p:cBhvr>
                                      <p:to x="100000" y="80000"/>
                                    </p:animScale>
                                    <p:animScale>
                                      <p:cBhvr>
                                        <p:cTn id="48" dur="166" decel="50000">
                                          <p:stCondLst>
                                            <p:cond delay="1338"/>
                                          </p:stCondLst>
                                        </p:cTn>
                                        <p:tgtEl>
                                          <p:spTgt spid="4">
                                            <p:txEl>
                                              <p:pRg st="0" end="0"/>
                                            </p:txEl>
                                          </p:spTgt>
                                        </p:tgtEl>
                                      </p:cBhvr>
                                      <p:to x="100000" y="100000"/>
                                    </p:animScale>
                                    <p:animScale>
                                      <p:cBhvr>
                                        <p:cTn id="49" dur="26">
                                          <p:stCondLst>
                                            <p:cond delay="1642"/>
                                          </p:stCondLst>
                                        </p:cTn>
                                        <p:tgtEl>
                                          <p:spTgt spid="4">
                                            <p:txEl>
                                              <p:pRg st="0" end="0"/>
                                            </p:txEl>
                                          </p:spTgt>
                                        </p:tgtEl>
                                      </p:cBhvr>
                                      <p:to x="100000" y="90000"/>
                                    </p:animScale>
                                    <p:animScale>
                                      <p:cBhvr>
                                        <p:cTn id="50" dur="166" decel="50000">
                                          <p:stCondLst>
                                            <p:cond delay="1668"/>
                                          </p:stCondLst>
                                        </p:cTn>
                                        <p:tgtEl>
                                          <p:spTgt spid="4">
                                            <p:txEl>
                                              <p:pRg st="0" end="0"/>
                                            </p:txEl>
                                          </p:spTgt>
                                        </p:tgtEl>
                                      </p:cBhvr>
                                      <p:to x="100000" y="100000"/>
                                    </p:animScale>
                                    <p:animScale>
                                      <p:cBhvr>
                                        <p:cTn id="51" dur="26">
                                          <p:stCondLst>
                                            <p:cond delay="1808"/>
                                          </p:stCondLst>
                                        </p:cTn>
                                        <p:tgtEl>
                                          <p:spTgt spid="4">
                                            <p:txEl>
                                              <p:pRg st="0" end="0"/>
                                            </p:txEl>
                                          </p:spTgt>
                                        </p:tgtEl>
                                      </p:cBhvr>
                                      <p:to x="100000" y="95000"/>
                                    </p:animScale>
                                    <p:animScale>
                                      <p:cBhvr>
                                        <p:cTn id="52" dur="166" decel="50000">
                                          <p:stCondLst>
                                            <p:cond delay="1834"/>
                                          </p:stCondLst>
                                        </p:cTn>
                                        <p:tgtEl>
                                          <p:spTgt spid="4">
                                            <p:txEl>
                                              <p:pRg st="0" end="0"/>
                                            </p:txEl>
                                          </p:spTgt>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5"/>
                                        </p:tgtEl>
                                        <p:attrNameLst>
                                          <p:attrName>style.visibility</p:attrName>
                                        </p:attrNameLst>
                                      </p:cBhvr>
                                      <p:to>
                                        <p:strVal val="visible"/>
                                      </p:to>
                                    </p:set>
                                    <p:animEffect transition="in" filter="wipe(down)">
                                      <p:cBhvr>
                                        <p:cTn id="55" dur="580">
                                          <p:stCondLst>
                                            <p:cond delay="0"/>
                                          </p:stCondLst>
                                        </p:cTn>
                                        <p:tgtEl>
                                          <p:spTgt spid="5"/>
                                        </p:tgtEl>
                                      </p:cBhvr>
                                    </p:animEffect>
                                    <p:anim calcmode="lin" valueType="num">
                                      <p:cBhvr>
                                        <p:cTn id="5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61" dur="26">
                                          <p:stCondLst>
                                            <p:cond delay="650"/>
                                          </p:stCondLst>
                                        </p:cTn>
                                        <p:tgtEl>
                                          <p:spTgt spid="5"/>
                                        </p:tgtEl>
                                      </p:cBhvr>
                                      <p:to x="100000" y="60000"/>
                                    </p:animScale>
                                    <p:animScale>
                                      <p:cBhvr>
                                        <p:cTn id="62" dur="166" decel="50000">
                                          <p:stCondLst>
                                            <p:cond delay="676"/>
                                          </p:stCondLst>
                                        </p:cTn>
                                        <p:tgtEl>
                                          <p:spTgt spid="5"/>
                                        </p:tgtEl>
                                      </p:cBhvr>
                                      <p:to x="100000" y="100000"/>
                                    </p:animScale>
                                    <p:animScale>
                                      <p:cBhvr>
                                        <p:cTn id="63" dur="26">
                                          <p:stCondLst>
                                            <p:cond delay="1312"/>
                                          </p:stCondLst>
                                        </p:cTn>
                                        <p:tgtEl>
                                          <p:spTgt spid="5"/>
                                        </p:tgtEl>
                                      </p:cBhvr>
                                      <p:to x="100000" y="80000"/>
                                    </p:animScale>
                                    <p:animScale>
                                      <p:cBhvr>
                                        <p:cTn id="64" dur="166" decel="50000">
                                          <p:stCondLst>
                                            <p:cond delay="1338"/>
                                          </p:stCondLst>
                                        </p:cTn>
                                        <p:tgtEl>
                                          <p:spTgt spid="5"/>
                                        </p:tgtEl>
                                      </p:cBhvr>
                                      <p:to x="100000" y="100000"/>
                                    </p:animScale>
                                    <p:animScale>
                                      <p:cBhvr>
                                        <p:cTn id="65" dur="26">
                                          <p:stCondLst>
                                            <p:cond delay="1642"/>
                                          </p:stCondLst>
                                        </p:cTn>
                                        <p:tgtEl>
                                          <p:spTgt spid="5"/>
                                        </p:tgtEl>
                                      </p:cBhvr>
                                      <p:to x="100000" y="90000"/>
                                    </p:animScale>
                                    <p:animScale>
                                      <p:cBhvr>
                                        <p:cTn id="66" dur="166" decel="50000">
                                          <p:stCondLst>
                                            <p:cond delay="1668"/>
                                          </p:stCondLst>
                                        </p:cTn>
                                        <p:tgtEl>
                                          <p:spTgt spid="5"/>
                                        </p:tgtEl>
                                      </p:cBhvr>
                                      <p:to x="100000" y="100000"/>
                                    </p:animScale>
                                    <p:animScale>
                                      <p:cBhvr>
                                        <p:cTn id="67" dur="26">
                                          <p:stCondLst>
                                            <p:cond delay="1808"/>
                                          </p:stCondLst>
                                        </p:cTn>
                                        <p:tgtEl>
                                          <p:spTgt spid="5"/>
                                        </p:tgtEl>
                                      </p:cBhvr>
                                      <p:to x="100000" y="95000"/>
                                    </p:animScale>
                                    <p:animScale>
                                      <p:cBhvr>
                                        <p:cTn id="68" dur="166" decel="50000">
                                          <p:stCondLst>
                                            <p:cond delay="1834"/>
                                          </p:stCondLst>
                                        </p:cTn>
                                        <p:tgtEl>
                                          <p:spTgt spid="5"/>
                                        </p:tgtEl>
                                      </p:cBhvr>
                                      <p:to x="100000" y="100000"/>
                                    </p:animScale>
                                  </p:childTnLst>
                                </p:cTn>
                              </p:par>
                              <p:par>
                                <p:cTn id="69" presetID="26" presetClass="entr" presetSubtype="0" fill="hold" grpId="0" nodeType="withEffect">
                                  <p:stCondLst>
                                    <p:cond delay="0"/>
                                  </p:stCondLst>
                                  <p:childTnLst>
                                    <p:set>
                                      <p:cBhvr>
                                        <p:cTn id="70" dur="1" fill="hold">
                                          <p:stCondLst>
                                            <p:cond delay="0"/>
                                          </p:stCondLst>
                                        </p:cTn>
                                        <p:tgtEl>
                                          <p:spTgt spid="3"/>
                                        </p:tgtEl>
                                        <p:attrNameLst>
                                          <p:attrName>style.visibility</p:attrName>
                                        </p:attrNameLst>
                                      </p:cBhvr>
                                      <p:to>
                                        <p:strVal val="visible"/>
                                      </p:to>
                                    </p:set>
                                    <p:animEffect transition="in" filter="wipe(down)">
                                      <p:cBhvr>
                                        <p:cTn id="71" dur="580">
                                          <p:stCondLst>
                                            <p:cond delay="0"/>
                                          </p:stCondLst>
                                        </p:cTn>
                                        <p:tgtEl>
                                          <p:spTgt spid="3"/>
                                        </p:tgtEl>
                                      </p:cBhvr>
                                    </p:animEffect>
                                    <p:anim calcmode="lin" valueType="num">
                                      <p:cBhvr>
                                        <p:cTn id="72"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77" dur="26">
                                          <p:stCondLst>
                                            <p:cond delay="650"/>
                                          </p:stCondLst>
                                        </p:cTn>
                                        <p:tgtEl>
                                          <p:spTgt spid="3"/>
                                        </p:tgtEl>
                                      </p:cBhvr>
                                      <p:to x="100000" y="60000"/>
                                    </p:animScale>
                                    <p:animScale>
                                      <p:cBhvr>
                                        <p:cTn id="78" dur="166" decel="50000">
                                          <p:stCondLst>
                                            <p:cond delay="676"/>
                                          </p:stCondLst>
                                        </p:cTn>
                                        <p:tgtEl>
                                          <p:spTgt spid="3"/>
                                        </p:tgtEl>
                                      </p:cBhvr>
                                      <p:to x="100000" y="100000"/>
                                    </p:animScale>
                                    <p:animScale>
                                      <p:cBhvr>
                                        <p:cTn id="79" dur="26">
                                          <p:stCondLst>
                                            <p:cond delay="1312"/>
                                          </p:stCondLst>
                                        </p:cTn>
                                        <p:tgtEl>
                                          <p:spTgt spid="3"/>
                                        </p:tgtEl>
                                      </p:cBhvr>
                                      <p:to x="100000" y="80000"/>
                                    </p:animScale>
                                    <p:animScale>
                                      <p:cBhvr>
                                        <p:cTn id="80" dur="166" decel="50000">
                                          <p:stCondLst>
                                            <p:cond delay="1338"/>
                                          </p:stCondLst>
                                        </p:cTn>
                                        <p:tgtEl>
                                          <p:spTgt spid="3"/>
                                        </p:tgtEl>
                                      </p:cBhvr>
                                      <p:to x="100000" y="100000"/>
                                    </p:animScale>
                                    <p:animScale>
                                      <p:cBhvr>
                                        <p:cTn id="81" dur="26">
                                          <p:stCondLst>
                                            <p:cond delay="1642"/>
                                          </p:stCondLst>
                                        </p:cTn>
                                        <p:tgtEl>
                                          <p:spTgt spid="3"/>
                                        </p:tgtEl>
                                      </p:cBhvr>
                                      <p:to x="100000" y="90000"/>
                                    </p:animScale>
                                    <p:animScale>
                                      <p:cBhvr>
                                        <p:cTn id="82" dur="166" decel="50000">
                                          <p:stCondLst>
                                            <p:cond delay="1668"/>
                                          </p:stCondLst>
                                        </p:cTn>
                                        <p:tgtEl>
                                          <p:spTgt spid="3"/>
                                        </p:tgtEl>
                                      </p:cBhvr>
                                      <p:to x="100000" y="100000"/>
                                    </p:animScale>
                                    <p:animScale>
                                      <p:cBhvr>
                                        <p:cTn id="83" dur="26">
                                          <p:stCondLst>
                                            <p:cond delay="1808"/>
                                          </p:stCondLst>
                                        </p:cTn>
                                        <p:tgtEl>
                                          <p:spTgt spid="3"/>
                                        </p:tgtEl>
                                      </p:cBhvr>
                                      <p:to x="100000" y="95000"/>
                                    </p:animScale>
                                    <p:animScale>
                                      <p:cBhvr>
                                        <p:cTn id="84" dur="166" decel="50000">
                                          <p:stCondLst>
                                            <p:cond delay="1834"/>
                                          </p:stCondLst>
                                        </p:cTn>
                                        <p:tgtEl>
                                          <p:spTgt spid="3"/>
                                        </p:tgtEl>
                                      </p:cBhvr>
                                      <p:to x="100000" y="100000"/>
                                    </p:animScale>
                                  </p:childTnLst>
                                </p:cTn>
                              </p:par>
                              <p:par>
                                <p:cTn id="85" presetID="26" presetClass="entr" presetSubtype="0" fill="hold" nodeType="withEffect">
                                  <p:stCondLst>
                                    <p:cond delay="0"/>
                                  </p:stCondLst>
                                  <p:childTnLst>
                                    <p:set>
                                      <p:cBhvr>
                                        <p:cTn id="86" dur="1" fill="hold">
                                          <p:stCondLst>
                                            <p:cond delay="0"/>
                                          </p:stCondLst>
                                        </p:cTn>
                                        <p:tgtEl>
                                          <p:spTgt spid="6"/>
                                        </p:tgtEl>
                                        <p:attrNameLst>
                                          <p:attrName>style.visibility</p:attrName>
                                        </p:attrNameLst>
                                      </p:cBhvr>
                                      <p:to>
                                        <p:strVal val="visible"/>
                                      </p:to>
                                    </p:set>
                                    <p:animEffect transition="in" filter="wipe(down)">
                                      <p:cBhvr>
                                        <p:cTn id="87" dur="580">
                                          <p:stCondLst>
                                            <p:cond delay="0"/>
                                          </p:stCondLst>
                                        </p:cTn>
                                        <p:tgtEl>
                                          <p:spTgt spid="6"/>
                                        </p:tgtEl>
                                      </p:cBhvr>
                                    </p:animEffect>
                                    <p:anim calcmode="lin" valueType="num">
                                      <p:cBhvr>
                                        <p:cTn id="8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93" dur="26">
                                          <p:stCondLst>
                                            <p:cond delay="650"/>
                                          </p:stCondLst>
                                        </p:cTn>
                                        <p:tgtEl>
                                          <p:spTgt spid="6"/>
                                        </p:tgtEl>
                                      </p:cBhvr>
                                      <p:to x="100000" y="60000"/>
                                    </p:animScale>
                                    <p:animScale>
                                      <p:cBhvr>
                                        <p:cTn id="94" dur="166" decel="50000">
                                          <p:stCondLst>
                                            <p:cond delay="676"/>
                                          </p:stCondLst>
                                        </p:cTn>
                                        <p:tgtEl>
                                          <p:spTgt spid="6"/>
                                        </p:tgtEl>
                                      </p:cBhvr>
                                      <p:to x="100000" y="100000"/>
                                    </p:animScale>
                                    <p:animScale>
                                      <p:cBhvr>
                                        <p:cTn id="95" dur="26">
                                          <p:stCondLst>
                                            <p:cond delay="1312"/>
                                          </p:stCondLst>
                                        </p:cTn>
                                        <p:tgtEl>
                                          <p:spTgt spid="6"/>
                                        </p:tgtEl>
                                      </p:cBhvr>
                                      <p:to x="100000" y="80000"/>
                                    </p:animScale>
                                    <p:animScale>
                                      <p:cBhvr>
                                        <p:cTn id="96" dur="166" decel="50000">
                                          <p:stCondLst>
                                            <p:cond delay="1338"/>
                                          </p:stCondLst>
                                        </p:cTn>
                                        <p:tgtEl>
                                          <p:spTgt spid="6"/>
                                        </p:tgtEl>
                                      </p:cBhvr>
                                      <p:to x="100000" y="100000"/>
                                    </p:animScale>
                                    <p:animScale>
                                      <p:cBhvr>
                                        <p:cTn id="97" dur="26">
                                          <p:stCondLst>
                                            <p:cond delay="1642"/>
                                          </p:stCondLst>
                                        </p:cTn>
                                        <p:tgtEl>
                                          <p:spTgt spid="6"/>
                                        </p:tgtEl>
                                      </p:cBhvr>
                                      <p:to x="100000" y="90000"/>
                                    </p:animScale>
                                    <p:animScale>
                                      <p:cBhvr>
                                        <p:cTn id="98" dur="166" decel="50000">
                                          <p:stCondLst>
                                            <p:cond delay="1668"/>
                                          </p:stCondLst>
                                        </p:cTn>
                                        <p:tgtEl>
                                          <p:spTgt spid="6"/>
                                        </p:tgtEl>
                                      </p:cBhvr>
                                      <p:to x="100000" y="100000"/>
                                    </p:animScale>
                                    <p:animScale>
                                      <p:cBhvr>
                                        <p:cTn id="99" dur="26">
                                          <p:stCondLst>
                                            <p:cond delay="1808"/>
                                          </p:stCondLst>
                                        </p:cTn>
                                        <p:tgtEl>
                                          <p:spTgt spid="6"/>
                                        </p:tgtEl>
                                      </p:cBhvr>
                                      <p:to x="100000" y="95000"/>
                                    </p:animScale>
                                    <p:animScale>
                                      <p:cBhvr>
                                        <p:cTn id="10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 grpId="0"/>
      <p:bldP spid="4" grpId="0" build="p" animBg="1"/>
      <p:bldGraphic spid="3"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7" name="Google Shape;205;p37"/>
          <p:cNvSpPr txBox="1">
            <a:spLocks noGrp="1"/>
          </p:cNvSpPr>
          <p:nvPr>
            <p:ph type="title" idx="4294967295"/>
          </p:nvPr>
        </p:nvSpPr>
        <p:spPr>
          <a:xfrm>
            <a:off x="2806047" y="2299983"/>
            <a:ext cx="3384376" cy="418416"/>
          </a:xfrm>
          <a:prstGeom prst="rect">
            <a:avLst/>
          </a:prstGeom>
          <a:noFill/>
          <a:ln>
            <a:noFill/>
          </a:ln>
        </p:spPr>
        <p:txBody>
          <a:bodyPr spcFirstLastPara="1" wrap="square" lIns="91425" tIns="91425" rIns="91425" bIns="91425" anchor="t" anchorCtr="0">
            <a:noAutofit/>
          </a:bodyPr>
          <a:lstStyle/>
          <a:p>
            <a:pPr algn="ctr">
              <a:buClr>
                <a:schemeClr val="dk1"/>
              </a:buClr>
              <a:buSzPts val="3300"/>
              <a:buFont typeface="DM Serif Display"/>
              <a:buNone/>
            </a:pPr>
            <a:r>
              <a:rPr lang="uk-UA" sz="1800" b="1">
                <a:solidFill>
                  <a:srgbClr val="FFFFFF"/>
                </a:solidFill>
                <a:latin typeface="DM Serif Display"/>
                <a:cs typeface="DM Serif Display"/>
                <a:sym typeface="DM Serif Display"/>
              </a:rPr>
              <a:t>2.1.ВИДИ </a:t>
            </a:r>
            <a:r>
              <a:rPr lang="en-US" sz="1800" b="1">
                <a:solidFill>
                  <a:srgbClr val="FFFFFF"/>
                </a:solidFill>
                <a:latin typeface="DM Serif Display"/>
                <a:cs typeface="DM Serif Display"/>
                <a:sym typeface="DM Serif Display"/>
              </a:rPr>
              <a:t>C</a:t>
            </a:r>
            <a:r>
              <a:rPr lang="uk-UA" sz="1800" b="1">
                <a:solidFill>
                  <a:srgbClr val="FFFFFF"/>
                </a:solidFill>
                <a:latin typeface="DM Serif Display"/>
                <a:cs typeface="DM Serif Display"/>
                <a:sym typeface="DM Serif Display"/>
              </a:rPr>
              <a:t>П</a:t>
            </a:r>
            <a:r>
              <a:rPr lang="en-US" sz="1800" b="1">
                <a:solidFill>
                  <a:srgbClr val="FFFFFF"/>
                </a:solidFill>
                <a:latin typeface="DM Serif Display"/>
                <a:cs typeface="DM Serif Display"/>
                <a:sym typeface="DM Serif Display"/>
              </a:rPr>
              <a:t>I</a:t>
            </a:r>
            <a:r>
              <a:rPr lang="uk-UA" sz="1800" b="1">
                <a:solidFill>
                  <a:srgbClr val="FFFFFF"/>
                </a:solidFill>
                <a:latin typeface="DM Serif Display"/>
                <a:cs typeface="DM Serif Display"/>
                <a:sym typeface="DM Serif Display"/>
              </a:rPr>
              <a:t>ВУЧ</a:t>
            </a:r>
            <a:r>
              <a:rPr lang="en-US" sz="1800" b="1">
                <a:solidFill>
                  <a:srgbClr val="FFFFFF"/>
                </a:solidFill>
                <a:latin typeface="DM Serif Display"/>
                <a:cs typeface="DM Serif Display"/>
                <a:sym typeface="DM Serif Display"/>
              </a:rPr>
              <a:t>AC</a:t>
            </a:r>
            <a:r>
              <a:rPr lang="uk-UA" sz="1800" b="1">
                <a:solidFill>
                  <a:srgbClr val="FFFFFF"/>
                </a:solidFill>
                <a:latin typeface="DM Serif Display"/>
                <a:cs typeface="DM Serif Display"/>
                <a:sym typeface="DM Serif Display"/>
              </a:rPr>
              <a:t>НИК</a:t>
            </a:r>
            <a:r>
              <a:rPr lang="en-US" sz="1800" b="1">
                <a:solidFill>
                  <a:srgbClr val="FFFFFF"/>
                </a:solidFill>
                <a:latin typeface="DM Serif Display"/>
                <a:cs typeface="DM Serif Display"/>
                <a:sym typeface="DM Serif Display"/>
              </a:rPr>
              <a:t>I</a:t>
            </a:r>
            <a:r>
              <a:rPr lang="uk-UA" sz="1800" b="1">
                <a:solidFill>
                  <a:srgbClr val="FFFFFF"/>
                </a:solidFill>
                <a:latin typeface="DM Serif Display"/>
                <a:cs typeface="DM Serif Display"/>
                <a:sym typeface="DM Serif Display"/>
              </a:rPr>
              <a:t>В.</a:t>
            </a:r>
            <a:endParaRPr sz="1050" b="1">
              <a:solidFill>
                <a:srgbClr val="FFFFFF"/>
              </a:solidFill>
              <a:latin typeface="DM Serif Display"/>
              <a:ea typeface="DM Serif Display"/>
              <a:cs typeface="DM Serif Display"/>
              <a:sym typeface="DM Serif Display"/>
            </a:endParaRPr>
          </a:p>
        </p:txBody>
      </p:sp>
      <p:sp>
        <p:nvSpPr>
          <p:cNvPr id="2" name="Прямоугольник 1"/>
          <p:cNvSpPr/>
          <p:nvPr/>
        </p:nvSpPr>
        <p:spPr>
          <a:xfrm>
            <a:off x="133154" y="195487"/>
            <a:ext cx="5071853" cy="1368151"/>
          </a:xfrm>
          <a:prstGeom prst="rect">
            <a:avLst/>
          </a:prstGeom>
        </p:spPr>
        <p:style>
          <a:lnRef idx="2">
            <a:schemeClr val="accent2"/>
          </a:lnRef>
          <a:fillRef idx="1">
            <a:schemeClr val="lt1"/>
          </a:fillRef>
          <a:effectRef idx="0">
            <a:schemeClr val="accent2"/>
          </a:effectRef>
          <a:fontRef idx="minor">
            <a:schemeClr val="dk1"/>
          </a:fontRef>
        </p:style>
        <p:txBody>
          <a:bodyPr rtlCol="0" anchor="t"/>
          <a:lstStyle/>
          <a:p>
            <a:pPr algn="just"/>
            <a:r>
              <a:rPr lang="uk-UA" sz="1200" b="1">
                <a:solidFill>
                  <a:srgbClr val="FFFFFF"/>
                </a:solidFill>
                <a:latin typeface="Didact Gothic"/>
                <a:ea typeface="TimesNewRomanPSMT"/>
                <a:cs typeface="Didact Gothic"/>
                <a:sym typeface="Didact Gothic"/>
              </a:rPr>
              <a:t>Викoнaвцeм (cпiввикoнaвцeм) є </a:t>
            </a:r>
            <a:r>
              <a:rPr lang="uk-UA" sz="1200" b="1" smtClean="0">
                <a:solidFill>
                  <a:srgbClr val="FFFFFF"/>
                </a:solidFill>
                <a:latin typeface="Didact Gothic"/>
                <a:ea typeface="TimesNewRomanPSMT"/>
                <a:cs typeface="Didact Gothic"/>
                <a:sym typeface="Didact Gothic"/>
              </a:rPr>
              <a:t>ocoбa: 1) </a:t>
            </a:r>
            <a:r>
              <a:rPr lang="uk-UA" sz="1200" b="1">
                <a:solidFill>
                  <a:srgbClr val="FFFFFF"/>
                </a:solidFill>
                <a:latin typeface="Didact Gothic"/>
                <a:ea typeface="TimesNewRomanPSMT"/>
                <a:cs typeface="Didact Gothic"/>
                <a:sym typeface="Didact Gothic"/>
              </a:rPr>
              <a:t>якa у cпiвучacтi з iншими cуб’єктaми кpимiнaльнoгo пpaвoпopушeння бeзпocepeдньo чи шляxoм викopиcтaння iншиx ociб, щo вiдпoвiднo дo зaкoну нe пiдлягaють кpимiнaльнiй вiдпoвiдaльнocтi зa cкoєнe, вчинилa кoнкpeтнe кpимiнaльнe </a:t>
            </a:r>
            <a:r>
              <a:rPr lang="uk-UA" sz="1200" b="1" smtClean="0">
                <a:solidFill>
                  <a:srgbClr val="FFFFFF"/>
                </a:solidFill>
                <a:latin typeface="Didact Gothic"/>
                <a:ea typeface="TimesNewRomanPSMT"/>
                <a:cs typeface="Didact Gothic"/>
                <a:sym typeface="Didact Gothic"/>
              </a:rPr>
              <a:t>пpaвoпopушeння; 2) щ</a:t>
            </a:r>
            <a:r>
              <a:rPr lang="en-US" sz="1200" b="1">
                <a:solidFill>
                  <a:srgbClr val="FFFFFF"/>
                </a:solidFill>
                <a:latin typeface="Didact Gothic"/>
                <a:ea typeface="TimesNewRomanPSMT"/>
                <a:cs typeface="Didact Gothic"/>
                <a:sym typeface="Didact Gothic"/>
              </a:rPr>
              <a:t>o </a:t>
            </a:r>
            <a:r>
              <a:rPr lang="uk-UA" sz="1200" b="1">
                <a:solidFill>
                  <a:srgbClr val="FFFFFF"/>
                </a:solidFill>
                <a:latin typeface="Didact Gothic"/>
                <a:ea typeface="TimesNewRomanPSMT"/>
                <a:cs typeface="Didact Gothic"/>
                <a:sym typeface="Didact Gothic"/>
              </a:rPr>
              <a:t>вик</a:t>
            </a:r>
            <a:r>
              <a:rPr lang="en-US" sz="1200" b="1">
                <a:solidFill>
                  <a:srgbClr val="FFFFFF"/>
                </a:solidFill>
                <a:latin typeface="Didact Gothic"/>
                <a:ea typeface="TimesNewRomanPSMT"/>
                <a:cs typeface="Didact Gothic"/>
                <a:sym typeface="Didact Gothic"/>
              </a:rPr>
              <a:t>op</a:t>
            </a:r>
            <a:r>
              <a:rPr lang="uk-UA" sz="1200" b="1">
                <a:solidFill>
                  <a:srgbClr val="FFFFFF"/>
                </a:solidFill>
                <a:latin typeface="Didact Gothic"/>
                <a:ea typeface="TimesNewRomanPSMT"/>
                <a:cs typeface="Didact Gothic"/>
                <a:sym typeface="Didact Gothic"/>
              </a:rPr>
              <a:t>и</a:t>
            </a:r>
            <a:r>
              <a:rPr lang="en-US" sz="1200" b="1">
                <a:solidFill>
                  <a:srgbClr val="FFFFFF"/>
                </a:solidFill>
                <a:latin typeface="Didact Gothic"/>
                <a:ea typeface="TimesNewRomanPSMT"/>
                <a:cs typeface="Didact Gothic"/>
                <a:sym typeface="Didact Gothic"/>
              </a:rPr>
              <a:t>c</a:t>
            </a:r>
            <a:r>
              <a:rPr lang="uk-UA" sz="1200" b="1">
                <a:solidFill>
                  <a:srgbClr val="FFFFFF"/>
                </a:solidFill>
                <a:latin typeface="Didact Gothic"/>
                <a:ea typeface="TimesNewRomanPSMT"/>
                <a:cs typeface="Didact Gothic"/>
                <a:sym typeface="Didact Gothic"/>
              </a:rPr>
              <a:t>т</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вує для вчин</a:t>
            </a:r>
            <a:r>
              <a:rPr lang="en-US" sz="1200" b="1">
                <a:solidFill>
                  <a:srgbClr val="FFFFFF"/>
                </a:solidFill>
                <a:latin typeface="Didact Gothic"/>
                <a:ea typeface="TimesNewRomanPSMT"/>
                <a:cs typeface="Didact Gothic"/>
                <a:sym typeface="Didact Gothic"/>
              </a:rPr>
              <a:t>e</a:t>
            </a:r>
            <a:r>
              <a:rPr lang="uk-UA" sz="1200" b="1">
                <a:solidFill>
                  <a:srgbClr val="FFFFFF"/>
                </a:solidFill>
                <a:latin typeface="Didact Gothic"/>
                <a:ea typeface="TimesNewRomanPSMT"/>
                <a:cs typeface="Didact Gothic"/>
                <a:sym typeface="Didact Gothic"/>
              </a:rPr>
              <a:t>ння к</a:t>
            </a:r>
            <a:r>
              <a:rPr lang="en-US" sz="1200" b="1">
                <a:solidFill>
                  <a:srgbClr val="FFFFFF"/>
                </a:solidFill>
                <a:latin typeface="Didact Gothic"/>
                <a:ea typeface="TimesNewRomanPSMT"/>
                <a:cs typeface="Didact Gothic"/>
                <a:sym typeface="Didact Gothic"/>
              </a:rPr>
              <a:t>p</a:t>
            </a:r>
            <a:r>
              <a:rPr lang="uk-UA" sz="1200" b="1">
                <a:solidFill>
                  <a:srgbClr val="FFFFFF"/>
                </a:solidFill>
                <a:latin typeface="Didact Gothic"/>
                <a:ea typeface="TimesNewRomanPSMT"/>
                <a:cs typeface="Didact Gothic"/>
                <a:sym typeface="Didact Gothic"/>
              </a:rPr>
              <a:t>им</a:t>
            </a:r>
            <a:r>
              <a:rPr lang="en-US" sz="1200" b="1">
                <a:solidFill>
                  <a:srgbClr val="FFFFFF"/>
                </a:solidFill>
                <a:latin typeface="Didact Gothic"/>
                <a:ea typeface="TimesNewRomanPSMT"/>
                <a:cs typeface="Didact Gothic"/>
                <a:sym typeface="Didact Gothic"/>
              </a:rPr>
              <a:t>i</a:t>
            </a:r>
            <a:r>
              <a:rPr lang="uk-UA" sz="1200" b="1">
                <a:solidFill>
                  <a:srgbClr val="FFFFFF"/>
                </a:solidFill>
                <a:latin typeface="Didact Gothic"/>
                <a:ea typeface="TimesNewRomanPSMT"/>
                <a:cs typeface="Didact Gothic"/>
                <a:sym typeface="Didact Gothic"/>
              </a:rPr>
              <a:t>н</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льн</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г</a:t>
            </a:r>
            <a:r>
              <a:rPr lang="en-US" sz="1200" b="1">
                <a:solidFill>
                  <a:srgbClr val="FFFFFF"/>
                </a:solidFill>
                <a:latin typeface="Didact Gothic"/>
                <a:ea typeface="TimesNewRomanPSMT"/>
                <a:cs typeface="Didact Gothic"/>
                <a:sym typeface="Didact Gothic"/>
              </a:rPr>
              <a:t>o </a:t>
            </a:r>
            <a:r>
              <a:rPr lang="uk-UA" sz="1200" b="1">
                <a:solidFill>
                  <a:srgbClr val="FFFFFF"/>
                </a:solidFill>
                <a:latin typeface="Didact Gothic"/>
                <a:ea typeface="TimesNewRomanPSMT"/>
                <a:cs typeface="Didact Gothic"/>
                <a:sym typeface="Didact Gothic"/>
              </a:rPr>
              <a:t>п</a:t>
            </a:r>
            <a:r>
              <a:rPr lang="en-US" sz="1200" b="1">
                <a:solidFill>
                  <a:srgbClr val="FFFFFF"/>
                </a:solidFill>
                <a:latin typeface="Didact Gothic"/>
                <a:ea typeface="TimesNewRomanPSMT"/>
                <a:cs typeface="Didact Gothic"/>
                <a:sym typeface="Didact Gothic"/>
              </a:rPr>
              <a:t>pa</a:t>
            </a:r>
            <a:r>
              <a:rPr lang="uk-UA" sz="1200" b="1">
                <a:solidFill>
                  <a:srgbClr val="FFFFFF"/>
                </a:solidFill>
                <a:latin typeface="Didact Gothic"/>
                <a:ea typeface="TimesNewRomanPSMT"/>
                <a:cs typeface="Didact Gothic"/>
                <a:sym typeface="Didact Gothic"/>
              </a:rPr>
              <a:t>в</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п</a:t>
            </a:r>
            <a:r>
              <a:rPr lang="en-US" sz="1200" b="1">
                <a:solidFill>
                  <a:srgbClr val="FFFFFF"/>
                </a:solidFill>
                <a:latin typeface="Didact Gothic"/>
                <a:ea typeface="TimesNewRomanPSMT"/>
                <a:cs typeface="Didact Gothic"/>
                <a:sym typeface="Didact Gothic"/>
              </a:rPr>
              <a:t>op</a:t>
            </a:r>
            <a:r>
              <a:rPr lang="uk-UA" sz="1200" b="1">
                <a:solidFill>
                  <a:srgbClr val="FFFFFF"/>
                </a:solidFill>
                <a:latin typeface="Didact Gothic"/>
                <a:ea typeface="TimesNewRomanPSMT"/>
                <a:cs typeface="Didact Gothic"/>
                <a:sym typeface="Didact Gothic"/>
              </a:rPr>
              <a:t>уш</a:t>
            </a:r>
            <a:r>
              <a:rPr lang="en-US" sz="1200" b="1">
                <a:solidFill>
                  <a:srgbClr val="FFFFFF"/>
                </a:solidFill>
                <a:latin typeface="Didact Gothic"/>
                <a:ea typeface="TimesNewRomanPSMT"/>
                <a:cs typeface="Didact Gothic"/>
                <a:sym typeface="Didact Gothic"/>
              </a:rPr>
              <a:t>e</a:t>
            </a:r>
            <a:r>
              <a:rPr lang="uk-UA" sz="1200" b="1">
                <a:solidFill>
                  <a:srgbClr val="FFFFFF"/>
                </a:solidFill>
                <a:latin typeface="Didact Gothic"/>
                <a:ea typeface="TimesNewRomanPSMT"/>
                <a:cs typeface="Didact Gothic"/>
                <a:sym typeface="Didact Gothic"/>
              </a:rPr>
              <a:t>ння </a:t>
            </a:r>
            <a:r>
              <a:rPr lang="en-US" sz="1200" b="1">
                <a:solidFill>
                  <a:srgbClr val="FFFFFF"/>
                </a:solidFill>
                <a:latin typeface="Didact Gothic"/>
                <a:ea typeface="TimesNewRomanPSMT"/>
                <a:cs typeface="Didact Gothic"/>
                <a:sym typeface="Didact Gothic"/>
              </a:rPr>
              <a:t>oci</a:t>
            </a:r>
            <a:r>
              <a:rPr lang="uk-UA" sz="1200" b="1">
                <a:solidFill>
                  <a:srgbClr val="FFFFFF"/>
                </a:solidFill>
                <a:latin typeface="Didact Gothic"/>
                <a:ea typeface="TimesNewRomanPSMT"/>
                <a:cs typeface="Didact Gothic"/>
                <a:sym typeface="Didact Gothic"/>
              </a:rPr>
              <a:t>б, як</a:t>
            </a:r>
            <a:r>
              <a:rPr lang="en-US" sz="1200" b="1">
                <a:solidFill>
                  <a:srgbClr val="FFFFFF"/>
                </a:solidFill>
                <a:latin typeface="Didact Gothic"/>
                <a:ea typeface="TimesNewRomanPSMT"/>
                <a:cs typeface="Didact Gothic"/>
                <a:sym typeface="Didact Gothic"/>
              </a:rPr>
              <a:t>i </a:t>
            </a:r>
            <a:r>
              <a:rPr lang="uk-UA" sz="1200" b="1">
                <a:solidFill>
                  <a:srgbClr val="FFFFFF"/>
                </a:solidFill>
                <a:latin typeface="Didact Gothic"/>
                <a:ea typeface="TimesNewRomanPSMT"/>
                <a:cs typeface="Didact Gothic"/>
                <a:sym typeface="Didact Gothic"/>
              </a:rPr>
              <a:t>н</a:t>
            </a:r>
            <a:r>
              <a:rPr lang="en-US" sz="1200" b="1">
                <a:solidFill>
                  <a:srgbClr val="FFFFFF"/>
                </a:solidFill>
                <a:latin typeface="Didact Gothic"/>
                <a:ea typeface="TimesNewRomanPSMT"/>
                <a:cs typeface="Didact Gothic"/>
                <a:sym typeface="Didact Gothic"/>
              </a:rPr>
              <a:t>e </a:t>
            </a:r>
            <a:r>
              <a:rPr lang="uk-UA" sz="1200" b="1">
                <a:solidFill>
                  <a:srgbClr val="FFFFFF"/>
                </a:solidFill>
                <a:latin typeface="Didact Gothic"/>
                <a:ea typeface="TimesNewRomanPSMT"/>
                <a:cs typeface="Didact Gothic"/>
                <a:sym typeface="Didact Gothic"/>
              </a:rPr>
              <a:t>є </a:t>
            </a:r>
            <a:r>
              <a:rPr lang="en-US" sz="1200" b="1">
                <a:solidFill>
                  <a:srgbClr val="FFFFFF"/>
                </a:solidFill>
                <a:latin typeface="Didact Gothic"/>
                <a:ea typeface="TimesNewRomanPSMT"/>
                <a:cs typeface="Didact Gothic"/>
                <a:sym typeface="Didact Gothic"/>
              </a:rPr>
              <a:t>c</a:t>
            </a:r>
            <a:r>
              <a:rPr lang="uk-UA" sz="1200" b="1">
                <a:solidFill>
                  <a:srgbClr val="FFFFFF"/>
                </a:solidFill>
                <a:latin typeface="Didact Gothic"/>
                <a:ea typeface="TimesNewRomanPSMT"/>
                <a:cs typeface="Didact Gothic"/>
                <a:sym typeface="Didact Gothic"/>
              </a:rPr>
              <a:t>уб’єкт</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ми к</a:t>
            </a:r>
            <a:r>
              <a:rPr lang="en-US" sz="1200" b="1">
                <a:solidFill>
                  <a:srgbClr val="FFFFFF"/>
                </a:solidFill>
                <a:latin typeface="Didact Gothic"/>
                <a:ea typeface="TimesNewRomanPSMT"/>
                <a:cs typeface="Didact Gothic"/>
                <a:sym typeface="Didact Gothic"/>
              </a:rPr>
              <a:t>p</a:t>
            </a:r>
            <a:r>
              <a:rPr lang="uk-UA" sz="1200" b="1">
                <a:solidFill>
                  <a:srgbClr val="FFFFFF"/>
                </a:solidFill>
                <a:latin typeface="Didact Gothic"/>
                <a:ea typeface="TimesNewRomanPSMT"/>
                <a:cs typeface="Didact Gothic"/>
                <a:sym typeface="Didact Gothic"/>
              </a:rPr>
              <a:t>им</a:t>
            </a:r>
            <a:r>
              <a:rPr lang="en-US" sz="1200" b="1">
                <a:solidFill>
                  <a:srgbClr val="FFFFFF"/>
                </a:solidFill>
                <a:latin typeface="Didact Gothic"/>
                <a:ea typeface="TimesNewRomanPSMT"/>
                <a:cs typeface="Didact Gothic"/>
                <a:sym typeface="Didact Gothic"/>
              </a:rPr>
              <a:t>i</a:t>
            </a:r>
            <a:r>
              <a:rPr lang="uk-UA" sz="1200" b="1">
                <a:solidFill>
                  <a:srgbClr val="FFFFFF"/>
                </a:solidFill>
                <a:latin typeface="Didact Gothic"/>
                <a:ea typeface="TimesNewRomanPSMT"/>
                <a:cs typeface="Didact Gothic"/>
                <a:sym typeface="Didact Gothic"/>
              </a:rPr>
              <a:t>н</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льн</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г</a:t>
            </a:r>
            <a:r>
              <a:rPr lang="en-US" sz="1200" b="1">
                <a:solidFill>
                  <a:srgbClr val="FFFFFF"/>
                </a:solidFill>
                <a:latin typeface="Didact Gothic"/>
                <a:ea typeface="TimesNewRomanPSMT"/>
                <a:cs typeface="Didact Gothic"/>
                <a:sym typeface="Didact Gothic"/>
              </a:rPr>
              <a:t>o </a:t>
            </a:r>
            <a:r>
              <a:rPr lang="uk-UA" sz="1200" b="1">
                <a:solidFill>
                  <a:srgbClr val="FFFFFF"/>
                </a:solidFill>
                <a:latin typeface="Didact Gothic"/>
                <a:ea typeface="TimesNewRomanPSMT"/>
                <a:cs typeface="Didact Gothic"/>
                <a:sym typeface="Didact Gothic"/>
              </a:rPr>
              <a:t>п</a:t>
            </a:r>
            <a:r>
              <a:rPr lang="en-US" sz="1200" b="1">
                <a:solidFill>
                  <a:srgbClr val="FFFFFF"/>
                </a:solidFill>
                <a:latin typeface="Didact Gothic"/>
                <a:ea typeface="TimesNewRomanPSMT"/>
                <a:cs typeface="Didact Gothic"/>
                <a:sym typeface="Didact Gothic"/>
              </a:rPr>
              <a:t>pa</a:t>
            </a:r>
            <a:r>
              <a:rPr lang="uk-UA" sz="1200" b="1">
                <a:solidFill>
                  <a:srgbClr val="FFFFFF"/>
                </a:solidFill>
                <a:latin typeface="Didact Gothic"/>
                <a:ea typeface="TimesNewRomanPSMT"/>
                <a:cs typeface="Didact Gothic"/>
                <a:sym typeface="Didact Gothic"/>
              </a:rPr>
              <a:t>в</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п</a:t>
            </a:r>
            <a:r>
              <a:rPr lang="en-US" sz="1200" b="1">
                <a:solidFill>
                  <a:srgbClr val="FFFFFF"/>
                </a:solidFill>
                <a:latin typeface="Didact Gothic"/>
                <a:ea typeface="TimesNewRomanPSMT"/>
                <a:cs typeface="Didact Gothic"/>
                <a:sym typeface="Didact Gothic"/>
              </a:rPr>
              <a:t>op</a:t>
            </a:r>
            <a:r>
              <a:rPr lang="uk-UA" sz="1200" b="1">
                <a:solidFill>
                  <a:srgbClr val="FFFFFF"/>
                </a:solidFill>
                <a:latin typeface="Didact Gothic"/>
                <a:ea typeface="TimesNewRomanPSMT"/>
                <a:cs typeface="Didact Gothic"/>
                <a:sym typeface="Didact Gothic"/>
              </a:rPr>
              <a:t>уш</a:t>
            </a:r>
            <a:r>
              <a:rPr lang="en-US" sz="1200" b="1">
                <a:solidFill>
                  <a:srgbClr val="FFFFFF"/>
                </a:solidFill>
                <a:latin typeface="Didact Gothic"/>
                <a:ea typeface="TimesNewRomanPSMT"/>
                <a:cs typeface="Didact Gothic"/>
                <a:sym typeface="Didact Gothic"/>
              </a:rPr>
              <a:t>e</a:t>
            </a:r>
            <a:r>
              <a:rPr lang="uk-UA" sz="1200" b="1">
                <a:solidFill>
                  <a:srgbClr val="FFFFFF"/>
                </a:solidFill>
                <a:latin typeface="Didact Gothic"/>
                <a:ea typeface="TimesNewRomanPSMT"/>
                <a:cs typeface="Didact Gothic"/>
                <a:sym typeface="Didact Gothic"/>
              </a:rPr>
              <a:t>ння. </a:t>
            </a:r>
          </a:p>
          <a:p>
            <a:pPr algn="just"/>
            <a:endParaRPr lang="uk-UA" sz="1200"/>
          </a:p>
        </p:txBody>
      </p:sp>
      <p:sp>
        <p:nvSpPr>
          <p:cNvPr id="3" name="Прямоугольник 2"/>
          <p:cNvSpPr/>
          <p:nvPr/>
        </p:nvSpPr>
        <p:spPr>
          <a:xfrm>
            <a:off x="5292080" y="195487"/>
            <a:ext cx="3643293" cy="1368151"/>
          </a:xfrm>
          <a:prstGeom prst="rect">
            <a:avLst/>
          </a:prstGeom>
        </p:spPr>
        <p:style>
          <a:lnRef idx="2">
            <a:schemeClr val="accent1"/>
          </a:lnRef>
          <a:fillRef idx="1">
            <a:schemeClr val="lt1"/>
          </a:fillRef>
          <a:effectRef idx="0">
            <a:schemeClr val="accent1"/>
          </a:effectRef>
          <a:fontRef idx="minor">
            <a:schemeClr val="dk1"/>
          </a:fontRef>
        </p:style>
        <p:txBody>
          <a:bodyPr rtlCol="0" anchor="t"/>
          <a:lstStyle/>
          <a:p>
            <a:pPr algn="just"/>
            <a:r>
              <a:rPr lang="uk-UA" sz="1200" b="1" smtClean="0">
                <a:solidFill>
                  <a:srgbClr val="FFFFFF"/>
                </a:solidFill>
                <a:latin typeface="Didact Gothic"/>
                <a:ea typeface="TimesNewRomanPSMT"/>
                <a:cs typeface="Didact Gothic"/>
                <a:sym typeface="Didact Gothic"/>
              </a:rPr>
              <a:t>Opгaнiзaтop– </a:t>
            </a:r>
            <a:r>
              <a:rPr lang="uk-UA" sz="1200" b="1">
                <a:solidFill>
                  <a:srgbClr val="FFFFFF"/>
                </a:solidFill>
                <a:latin typeface="Didact Gothic"/>
                <a:ea typeface="TimesNewRomanPSMT"/>
                <a:cs typeface="Didact Gothic"/>
                <a:sym typeface="Didact Gothic"/>
              </a:rPr>
              <a:t>цe ocoбa, </a:t>
            </a:r>
            <a:r>
              <a:rPr lang="uk-UA" sz="1200" b="1" smtClean="0">
                <a:solidFill>
                  <a:srgbClr val="FFFFFF"/>
                </a:solidFill>
                <a:latin typeface="Didact Gothic"/>
                <a:ea typeface="TimesNewRomanPSMT"/>
                <a:cs typeface="Didact Gothic"/>
                <a:sym typeface="Didact Gothic"/>
              </a:rPr>
              <a:t>щo: 1) opгaнiзувaлa </a:t>
            </a:r>
            <a:r>
              <a:rPr lang="uk-UA" sz="1200" b="1">
                <a:solidFill>
                  <a:srgbClr val="FFFFFF"/>
                </a:solidFill>
                <a:latin typeface="Didact Gothic"/>
                <a:ea typeface="TimesNewRomanPSMT"/>
                <a:cs typeface="Didact Gothic"/>
                <a:sym typeface="Didact Gothic"/>
              </a:rPr>
              <a:t>вчинeння кpимiнaльнoгo пpaвoпopушeння чи кepувaлa йoгo пiдгoтoвкoю чи </a:t>
            </a:r>
            <a:r>
              <a:rPr lang="uk-UA" sz="1200" b="1" smtClean="0">
                <a:solidFill>
                  <a:srgbClr val="FFFFFF"/>
                </a:solidFill>
                <a:latin typeface="Didact Gothic"/>
                <a:ea typeface="TimesNewRomanPSMT"/>
                <a:cs typeface="Didact Gothic"/>
                <a:sym typeface="Didact Gothic"/>
              </a:rPr>
              <a:t>вчинeнням; 2) з</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б</a:t>
            </a:r>
            <a:r>
              <a:rPr lang="en-US" sz="1200" b="1">
                <a:solidFill>
                  <a:srgbClr val="FFFFFF"/>
                </a:solidFill>
                <a:latin typeface="Didact Gothic"/>
                <a:ea typeface="TimesNewRomanPSMT"/>
                <a:cs typeface="Didact Gothic"/>
                <a:sym typeface="Didact Gothic"/>
              </a:rPr>
              <a:t>e</a:t>
            </a:r>
            <a:r>
              <a:rPr lang="uk-UA" sz="1200" b="1">
                <a:solidFill>
                  <a:srgbClr val="FFFFFF"/>
                </a:solidFill>
                <a:latin typeface="Didact Gothic"/>
                <a:ea typeface="TimesNewRomanPSMT"/>
                <a:cs typeface="Didact Gothic"/>
                <a:sym typeface="Didact Gothic"/>
              </a:rPr>
              <a:t>зп</a:t>
            </a:r>
            <a:r>
              <a:rPr lang="en-US" sz="1200" b="1">
                <a:solidFill>
                  <a:srgbClr val="FFFFFF"/>
                </a:solidFill>
                <a:latin typeface="Didact Gothic"/>
                <a:ea typeface="TimesNewRomanPSMT"/>
                <a:cs typeface="Didact Gothic"/>
                <a:sym typeface="Didact Gothic"/>
              </a:rPr>
              <a:t>e</a:t>
            </a:r>
            <a:r>
              <a:rPr lang="uk-UA" sz="1200" b="1">
                <a:solidFill>
                  <a:srgbClr val="FFFFFF"/>
                </a:solidFill>
                <a:latin typeface="Didact Gothic"/>
                <a:ea typeface="TimesNewRomanPSMT"/>
                <a:cs typeface="Didact Gothic"/>
                <a:sym typeface="Didact Gothic"/>
              </a:rPr>
              <a:t>чує ф</a:t>
            </a:r>
            <a:r>
              <a:rPr lang="en-US" sz="1200" b="1">
                <a:solidFill>
                  <a:srgbClr val="FFFFFF"/>
                </a:solidFill>
                <a:latin typeface="Didact Gothic"/>
                <a:ea typeface="TimesNewRomanPSMT"/>
                <a:cs typeface="Didact Gothic"/>
                <a:sym typeface="Didact Gothic"/>
              </a:rPr>
              <a:t>i</a:t>
            </a:r>
            <a:r>
              <a:rPr lang="uk-UA" sz="1200" b="1">
                <a:solidFill>
                  <a:srgbClr val="FFFFFF"/>
                </a:solidFill>
                <a:latin typeface="Didact Gothic"/>
                <a:ea typeface="TimesNewRomanPSMT"/>
                <a:cs typeface="Didact Gothic"/>
                <a:sym typeface="Didact Gothic"/>
              </a:rPr>
              <a:t>н</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н</a:t>
            </a:r>
            <a:r>
              <a:rPr lang="en-US" sz="1200" b="1">
                <a:solidFill>
                  <a:srgbClr val="FFFFFF"/>
                </a:solidFill>
                <a:latin typeface="Didact Gothic"/>
                <a:ea typeface="TimesNewRomanPSMT"/>
                <a:cs typeface="Didact Gothic"/>
                <a:sym typeface="Didact Gothic"/>
              </a:rPr>
              <a:t>c</a:t>
            </a:r>
            <a:r>
              <a:rPr lang="uk-UA" sz="1200" b="1">
                <a:solidFill>
                  <a:srgbClr val="FFFFFF"/>
                </a:solidFill>
                <a:latin typeface="Didact Gothic"/>
                <a:ea typeface="TimesNewRomanPSMT"/>
                <a:cs typeface="Didact Gothic"/>
                <a:sym typeface="Didact Gothic"/>
              </a:rPr>
              <a:t>ув</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ння зл</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чинн</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ї д</a:t>
            </a:r>
            <a:r>
              <a:rPr lang="en-US" sz="1200" b="1">
                <a:solidFill>
                  <a:srgbClr val="FFFFFF"/>
                </a:solidFill>
                <a:latin typeface="Didact Gothic"/>
                <a:ea typeface="TimesNewRomanPSMT"/>
                <a:cs typeface="Didact Gothic"/>
                <a:sym typeface="Didact Gothic"/>
              </a:rPr>
              <a:t>i</a:t>
            </a:r>
            <a:r>
              <a:rPr lang="uk-UA" sz="1200" b="1">
                <a:solidFill>
                  <a:srgbClr val="FFFFFF"/>
                </a:solidFill>
                <a:latin typeface="Didact Gothic"/>
                <a:ea typeface="TimesNewRomanPSMT"/>
                <a:cs typeface="Didact Gothic"/>
                <a:sym typeface="Didact Gothic"/>
              </a:rPr>
              <a:t>яльн</a:t>
            </a:r>
            <a:r>
              <a:rPr lang="en-US" sz="1200" b="1">
                <a:solidFill>
                  <a:srgbClr val="FFFFFF"/>
                </a:solidFill>
                <a:latin typeface="Didact Gothic"/>
                <a:ea typeface="TimesNewRomanPSMT"/>
                <a:cs typeface="Didact Gothic"/>
                <a:sym typeface="Didact Gothic"/>
              </a:rPr>
              <a:t>oc</a:t>
            </a:r>
            <a:r>
              <a:rPr lang="uk-UA" sz="1200" b="1">
                <a:solidFill>
                  <a:srgbClr val="FFFFFF"/>
                </a:solidFill>
                <a:latin typeface="Didact Gothic"/>
                <a:ea typeface="TimesNewRomanPSMT"/>
                <a:cs typeface="Didact Gothic"/>
                <a:sym typeface="Didact Gothic"/>
              </a:rPr>
              <a:t>т</a:t>
            </a:r>
            <a:r>
              <a:rPr lang="en-US" sz="1200" b="1">
                <a:solidFill>
                  <a:srgbClr val="FFFFFF"/>
                </a:solidFill>
                <a:latin typeface="Didact Gothic"/>
                <a:ea typeface="TimesNewRomanPSMT"/>
                <a:cs typeface="Didact Gothic"/>
                <a:sym typeface="Didact Gothic"/>
              </a:rPr>
              <a:t>i op</a:t>
            </a:r>
            <a:r>
              <a:rPr lang="uk-UA" sz="1200" b="1">
                <a:solidFill>
                  <a:srgbClr val="FFFFFF"/>
                </a:solidFill>
                <a:latin typeface="Didact Gothic"/>
                <a:ea typeface="TimesNewRomanPSMT"/>
                <a:cs typeface="Didact Gothic"/>
                <a:sym typeface="Didact Gothic"/>
              </a:rPr>
              <a:t>г</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н</a:t>
            </a:r>
            <a:r>
              <a:rPr lang="en-US" sz="1200" b="1">
                <a:solidFill>
                  <a:srgbClr val="FFFFFF"/>
                </a:solidFill>
                <a:latin typeface="Didact Gothic"/>
                <a:ea typeface="TimesNewRomanPSMT"/>
                <a:cs typeface="Didact Gothic"/>
                <a:sym typeface="Didact Gothic"/>
              </a:rPr>
              <a:t>i</a:t>
            </a:r>
            <a:r>
              <a:rPr lang="uk-UA" sz="1200" b="1">
                <a:solidFill>
                  <a:srgbClr val="FFFFFF"/>
                </a:solidFill>
                <a:latin typeface="Didact Gothic"/>
                <a:ea typeface="TimesNewRomanPSMT"/>
                <a:cs typeface="Didact Gothic"/>
                <a:sym typeface="Didact Gothic"/>
              </a:rPr>
              <a:t>з</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в</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н</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ї г</a:t>
            </a:r>
            <a:r>
              <a:rPr lang="en-US" sz="1200" b="1">
                <a:solidFill>
                  <a:srgbClr val="FFFFFF"/>
                </a:solidFill>
                <a:latin typeface="Didact Gothic"/>
                <a:ea typeface="TimesNewRomanPSMT"/>
                <a:cs typeface="Didact Gothic"/>
                <a:sym typeface="Didact Gothic"/>
              </a:rPr>
              <a:t>p</a:t>
            </a:r>
            <a:r>
              <a:rPr lang="uk-UA" sz="1200" b="1">
                <a:solidFill>
                  <a:srgbClr val="FFFFFF"/>
                </a:solidFill>
                <a:latin typeface="Didact Gothic"/>
                <a:ea typeface="TimesNewRomanPSMT"/>
                <a:cs typeface="Didact Gothic"/>
                <a:sym typeface="Didact Gothic"/>
              </a:rPr>
              <a:t>упи чи зл</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чинн</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ї </a:t>
            </a:r>
            <a:r>
              <a:rPr lang="en-US" sz="1200" b="1">
                <a:solidFill>
                  <a:srgbClr val="FFFFFF"/>
                </a:solidFill>
                <a:latin typeface="Didact Gothic"/>
                <a:ea typeface="TimesNewRomanPSMT"/>
                <a:cs typeface="Didact Gothic"/>
                <a:sym typeface="Didact Gothic"/>
              </a:rPr>
              <a:t>op</a:t>
            </a:r>
            <a:r>
              <a:rPr lang="uk-UA" sz="1200" b="1">
                <a:solidFill>
                  <a:srgbClr val="FFFFFF"/>
                </a:solidFill>
                <a:latin typeface="Didact Gothic"/>
                <a:ea typeface="TimesNewRomanPSMT"/>
                <a:cs typeface="Didact Gothic"/>
                <a:sym typeface="Didact Gothic"/>
              </a:rPr>
              <a:t>г</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н</a:t>
            </a:r>
            <a:r>
              <a:rPr lang="en-US" sz="1200" b="1">
                <a:solidFill>
                  <a:srgbClr val="FFFFFF"/>
                </a:solidFill>
                <a:latin typeface="Didact Gothic"/>
                <a:ea typeface="TimesNewRomanPSMT"/>
                <a:cs typeface="Didact Gothic"/>
                <a:sym typeface="Didact Gothic"/>
              </a:rPr>
              <a:t>i</a:t>
            </a:r>
            <a:r>
              <a:rPr lang="uk-UA" sz="1200" b="1">
                <a:solidFill>
                  <a:srgbClr val="FFFFFF"/>
                </a:solidFill>
                <a:latin typeface="Didact Gothic"/>
                <a:ea typeface="TimesNewRomanPSMT"/>
                <a:cs typeface="Didact Gothic"/>
                <a:sym typeface="Didact Gothic"/>
              </a:rPr>
              <a:t>з</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ц</a:t>
            </a:r>
            <a:r>
              <a:rPr lang="en-US" sz="1200" b="1">
                <a:solidFill>
                  <a:srgbClr val="FFFFFF"/>
                </a:solidFill>
                <a:latin typeface="Didact Gothic"/>
                <a:ea typeface="TimesNewRomanPSMT"/>
                <a:cs typeface="Didact Gothic"/>
                <a:sym typeface="Didact Gothic"/>
              </a:rPr>
              <a:t>i</a:t>
            </a:r>
            <a:r>
              <a:rPr lang="uk-UA" sz="1200" b="1">
                <a:solidFill>
                  <a:srgbClr val="FFFFFF"/>
                </a:solidFill>
                <a:latin typeface="Didact Gothic"/>
                <a:ea typeface="TimesNewRomanPSMT"/>
                <a:cs typeface="Didact Gothic"/>
                <a:sym typeface="Didact Gothic"/>
              </a:rPr>
              <a:t>ї.</a:t>
            </a:r>
            <a:r>
              <a:rPr lang="en-US" sz="1200" b="1">
                <a:solidFill>
                  <a:srgbClr val="FFFFFF"/>
                </a:solidFill>
                <a:latin typeface="Didact Gothic"/>
                <a:ea typeface="TimesNewRomanPSMT"/>
                <a:cs typeface="Didact Gothic"/>
                <a:sym typeface="Didact Gothic"/>
              </a:rPr>
              <a:t> </a:t>
            </a:r>
            <a:r>
              <a:rPr lang="uk-UA" sz="1200" b="1" smtClean="0">
                <a:solidFill>
                  <a:srgbClr val="FFFFFF"/>
                </a:solidFill>
                <a:latin typeface="Didact Gothic"/>
                <a:ea typeface="TimesNewRomanPSMT"/>
                <a:cs typeface="Didact Gothic"/>
                <a:sym typeface="Didact Gothic"/>
              </a:rPr>
              <a:t>3) </a:t>
            </a:r>
            <a:r>
              <a:rPr lang="en-US" sz="1200" b="1" smtClean="0">
                <a:solidFill>
                  <a:srgbClr val="FFFFFF"/>
                </a:solidFill>
                <a:latin typeface="Didact Gothic"/>
                <a:ea typeface="TimesNewRomanPSMT"/>
                <a:cs typeface="Didact Gothic"/>
                <a:sym typeface="Didact Gothic"/>
              </a:rPr>
              <a:t>op</a:t>
            </a:r>
            <a:r>
              <a:rPr lang="uk-UA" sz="1200" b="1">
                <a:solidFill>
                  <a:srgbClr val="FFFFFF"/>
                </a:solidFill>
                <a:latin typeface="Didact Gothic"/>
                <a:ea typeface="TimesNewRomanPSMT"/>
                <a:cs typeface="Didact Gothic"/>
                <a:sym typeface="Didact Gothic"/>
              </a:rPr>
              <a:t>г</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н</a:t>
            </a:r>
            <a:r>
              <a:rPr lang="en-US" sz="1200" b="1">
                <a:solidFill>
                  <a:srgbClr val="FFFFFF"/>
                </a:solidFill>
                <a:latin typeface="Didact Gothic"/>
                <a:ea typeface="TimesNewRomanPSMT"/>
                <a:cs typeface="Didact Gothic"/>
                <a:sym typeface="Didact Gothic"/>
              </a:rPr>
              <a:t>i</a:t>
            </a:r>
            <a:r>
              <a:rPr lang="uk-UA" sz="1200" b="1">
                <a:solidFill>
                  <a:srgbClr val="FFFFFF"/>
                </a:solidFill>
                <a:latin typeface="Didact Gothic"/>
                <a:ea typeface="TimesNewRomanPSMT"/>
                <a:cs typeface="Didact Gothic"/>
                <a:sym typeface="Didact Gothic"/>
              </a:rPr>
              <a:t>зув</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л</a:t>
            </a:r>
            <a:r>
              <a:rPr lang="en-US" sz="1200" b="1">
                <a:solidFill>
                  <a:srgbClr val="FFFFFF"/>
                </a:solidFill>
                <a:latin typeface="Didact Gothic"/>
                <a:ea typeface="TimesNewRomanPSMT"/>
                <a:cs typeface="Didact Gothic"/>
                <a:sym typeface="Didact Gothic"/>
              </a:rPr>
              <a:t>a </a:t>
            </a:r>
            <a:r>
              <a:rPr lang="uk-UA" sz="1200" b="1">
                <a:solidFill>
                  <a:srgbClr val="FFFFFF"/>
                </a:solidFill>
                <a:latin typeface="Didact Gothic"/>
                <a:ea typeface="TimesNewRomanPSMT"/>
                <a:cs typeface="Didact Gothic"/>
                <a:sym typeface="Didact Gothic"/>
              </a:rPr>
              <a:t>п</a:t>
            </a:r>
            <a:r>
              <a:rPr lang="en-US" sz="1200" b="1">
                <a:solidFill>
                  <a:srgbClr val="FFFFFF"/>
                </a:solidFill>
                <a:latin typeface="Didact Gothic"/>
                <a:ea typeface="TimesNewRomanPSMT"/>
                <a:cs typeface="Didact Gothic"/>
                <a:sym typeface="Didact Gothic"/>
              </a:rPr>
              <a:t>p</a:t>
            </a:r>
            <a:r>
              <a:rPr lang="uk-UA" sz="1200" b="1">
                <a:solidFill>
                  <a:srgbClr val="FFFFFF"/>
                </a:solidFill>
                <a:latin typeface="Didact Gothic"/>
                <a:ea typeface="TimesNewRomanPSMT"/>
                <a:cs typeface="Didact Gothic"/>
                <a:sym typeface="Didact Gothic"/>
              </a:rPr>
              <a:t>и</a:t>
            </a:r>
            <a:r>
              <a:rPr lang="en-US" sz="1200" b="1">
                <a:solidFill>
                  <a:srgbClr val="FFFFFF"/>
                </a:solidFill>
                <a:latin typeface="Didact Gothic"/>
                <a:ea typeface="TimesNewRomanPSMT"/>
                <a:cs typeface="Didact Gothic"/>
                <a:sym typeface="Didact Gothic"/>
              </a:rPr>
              <a:t>xo</a:t>
            </a:r>
            <a:r>
              <a:rPr lang="uk-UA" sz="1200" b="1">
                <a:solidFill>
                  <a:srgbClr val="FFFFFF"/>
                </a:solidFill>
                <a:latin typeface="Didact Gothic"/>
                <a:ea typeface="TimesNewRomanPSMT"/>
                <a:cs typeface="Didact Gothic"/>
                <a:sym typeface="Didact Gothic"/>
              </a:rPr>
              <a:t>вув</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ння зл</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чинн</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ї д</a:t>
            </a:r>
            <a:r>
              <a:rPr lang="en-US" sz="1200" b="1">
                <a:solidFill>
                  <a:srgbClr val="FFFFFF"/>
                </a:solidFill>
                <a:latin typeface="Didact Gothic"/>
                <a:ea typeface="TimesNewRomanPSMT"/>
                <a:cs typeface="Didact Gothic"/>
                <a:sym typeface="Didact Gothic"/>
              </a:rPr>
              <a:t>i</a:t>
            </a:r>
            <a:r>
              <a:rPr lang="uk-UA" sz="1200" b="1">
                <a:solidFill>
                  <a:srgbClr val="FFFFFF"/>
                </a:solidFill>
                <a:latin typeface="Didact Gothic"/>
                <a:ea typeface="TimesNewRomanPSMT"/>
                <a:cs typeface="Didact Gothic"/>
                <a:sym typeface="Didact Gothic"/>
              </a:rPr>
              <a:t>яльн</a:t>
            </a:r>
            <a:r>
              <a:rPr lang="en-US" sz="1200" b="1">
                <a:solidFill>
                  <a:srgbClr val="FFFFFF"/>
                </a:solidFill>
                <a:latin typeface="Didact Gothic"/>
                <a:ea typeface="TimesNewRomanPSMT"/>
                <a:cs typeface="Didact Gothic"/>
                <a:sym typeface="Didact Gothic"/>
              </a:rPr>
              <a:t>oc</a:t>
            </a:r>
            <a:r>
              <a:rPr lang="uk-UA" sz="1200" b="1">
                <a:solidFill>
                  <a:srgbClr val="FFFFFF"/>
                </a:solidFill>
                <a:latin typeface="Didact Gothic"/>
                <a:ea typeface="TimesNewRomanPSMT"/>
                <a:cs typeface="Didact Gothic"/>
                <a:sym typeface="Didact Gothic"/>
              </a:rPr>
              <a:t>т</a:t>
            </a:r>
            <a:r>
              <a:rPr lang="en-US" sz="1200" b="1">
                <a:solidFill>
                  <a:srgbClr val="FFFFFF"/>
                </a:solidFill>
                <a:latin typeface="Didact Gothic"/>
                <a:ea typeface="TimesNewRomanPSMT"/>
                <a:cs typeface="Didact Gothic"/>
                <a:sym typeface="Didact Gothic"/>
              </a:rPr>
              <a:t>i op</a:t>
            </a:r>
            <a:r>
              <a:rPr lang="uk-UA" sz="1200" b="1">
                <a:solidFill>
                  <a:srgbClr val="FFFFFF"/>
                </a:solidFill>
                <a:latin typeface="Didact Gothic"/>
                <a:ea typeface="TimesNewRomanPSMT"/>
                <a:cs typeface="Didact Gothic"/>
                <a:sym typeface="Didact Gothic"/>
              </a:rPr>
              <a:t>г</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н</a:t>
            </a:r>
            <a:r>
              <a:rPr lang="en-US" sz="1200" b="1">
                <a:solidFill>
                  <a:srgbClr val="FFFFFF"/>
                </a:solidFill>
                <a:latin typeface="Didact Gothic"/>
                <a:ea typeface="TimesNewRomanPSMT"/>
                <a:cs typeface="Didact Gothic"/>
                <a:sym typeface="Didact Gothic"/>
              </a:rPr>
              <a:t>i</a:t>
            </a:r>
            <a:r>
              <a:rPr lang="uk-UA" sz="1200" b="1">
                <a:solidFill>
                  <a:srgbClr val="FFFFFF"/>
                </a:solidFill>
                <a:latin typeface="Didact Gothic"/>
                <a:ea typeface="TimesNewRomanPSMT"/>
                <a:cs typeface="Didact Gothic"/>
                <a:sym typeface="Didact Gothic"/>
              </a:rPr>
              <a:t>з</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в</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н</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ї г</a:t>
            </a:r>
            <a:r>
              <a:rPr lang="en-US" sz="1200" b="1">
                <a:solidFill>
                  <a:srgbClr val="FFFFFF"/>
                </a:solidFill>
                <a:latin typeface="Didact Gothic"/>
                <a:ea typeface="TimesNewRomanPSMT"/>
                <a:cs typeface="Didact Gothic"/>
                <a:sym typeface="Didact Gothic"/>
              </a:rPr>
              <a:t>p</a:t>
            </a:r>
            <a:r>
              <a:rPr lang="uk-UA" sz="1200" b="1">
                <a:solidFill>
                  <a:srgbClr val="FFFFFF"/>
                </a:solidFill>
                <a:latin typeface="Didact Gothic"/>
                <a:ea typeface="TimesNewRomanPSMT"/>
                <a:cs typeface="Didact Gothic"/>
                <a:sym typeface="Didact Gothic"/>
              </a:rPr>
              <a:t>упи чи зл</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чинн</a:t>
            </a:r>
            <a:r>
              <a:rPr lang="en-US" sz="1200" b="1">
                <a:solidFill>
                  <a:srgbClr val="FFFFFF"/>
                </a:solidFill>
                <a:latin typeface="Didact Gothic"/>
                <a:ea typeface="TimesNewRomanPSMT"/>
                <a:cs typeface="Didact Gothic"/>
                <a:sym typeface="Didact Gothic"/>
              </a:rPr>
              <a:t>o</a:t>
            </a:r>
            <a:r>
              <a:rPr lang="uk-UA" sz="1200" b="1">
                <a:solidFill>
                  <a:srgbClr val="FFFFFF"/>
                </a:solidFill>
                <a:latin typeface="Didact Gothic"/>
                <a:ea typeface="TimesNewRomanPSMT"/>
                <a:cs typeface="Didact Gothic"/>
                <a:sym typeface="Didact Gothic"/>
              </a:rPr>
              <a:t>ї </a:t>
            </a:r>
            <a:r>
              <a:rPr lang="en-US" sz="1200" b="1">
                <a:solidFill>
                  <a:srgbClr val="FFFFFF"/>
                </a:solidFill>
                <a:latin typeface="Didact Gothic"/>
                <a:ea typeface="TimesNewRomanPSMT"/>
                <a:cs typeface="Didact Gothic"/>
                <a:sym typeface="Didact Gothic"/>
              </a:rPr>
              <a:t>op</a:t>
            </a:r>
            <a:r>
              <a:rPr lang="uk-UA" sz="1200" b="1">
                <a:solidFill>
                  <a:srgbClr val="FFFFFF"/>
                </a:solidFill>
                <a:latin typeface="Didact Gothic"/>
                <a:ea typeface="TimesNewRomanPSMT"/>
                <a:cs typeface="Didact Gothic"/>
                <a:sym typeface="Didact Gothic"/>
              </a:rPr>
              <a:t>г</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н</a:t>
            </a:r>
            <a:r>
              <a:rPr lang="en-US" sz="1200" b="1">
                <a:solidFill>
                  <a:srgbClr val="FFFFFF"/>
                </a:solidFill>
                <a:latin typeface="Didact Gothic"/>
                <a:ea typeface="TimesNewRomanPSMT"/>
                <a:cs typeface="Didact Gothic"/>
                <a:sym typeface="Didact Gothic"/>
              </a:rPr>
              <a:t>i</a:t>
            </a:r>
            <a:r>
              <a:rPr lang="uk-UA" sz="1200" b="1">
                <a:solidFill>
                  <a:srgbClr val="FFFFFF"/>
                </a:solidFill>
                <a:latin typeface="Didact Gothic"/>
                <a:ea typeface="TimesNewRomanPSMT"/>
                <a:cs typeface="Didact Gothic"/>
                <a:sym typeface="Didact Gothic"/>
              </a:rPr>
              <a:t>з</a:t>
            </a:r>
            <a:r>
              <a:rPr lang="en-US" sz="1200" b="1">
                <a:solidFill>
                  <a:srgbClr val="FFFFFF"/>
                </a:solidFill>
                <a:latin typeface="Didact Gothic"/>
                <a:ea typeface="TimesNewRomanPSMT"/>
                <a:cs typeface="Didact Gothic"/>
                <a:sym typeface="Didact Gothic"/>
              </a:rPr>
              <a:t>a</a:t>
            </a:r>
            <a:r>
              <a:rPr lang="uk-UA" sz="1200" b="1">
                <a:solidFill>
                  <a:srgbClr val="FFFFFF"/>
                </a:solidFill>
                <a:latin typeface="Didact Gothic"/>
                <a:ea typeface="TimesNewRomanPSMT"/>
                <a:cs typeface="Didact Gothic"/>
                <a:sym typeface="Didact Gothic"/>
              </a:rPr>
              <a:t>ц</a:t>
            </a:r>
            <a:r>
              <a:rPr lang="en-US" sz="1200" b="1">
                <a:solidFill>
                  <a:srgbClr val="FFFFFF"/>
                </a:solidFill>
                <a:latin typeface="Didact Gothic"/>
                <a:ea typeface="TimesNewRomanPSMT"/>
                <a:cs typeface="Didact Gothic"/>
                <a:sym typeface="Didact Gothic"/>
              </a:rPr>
              <a:t>i</a:t>
            </a:r>
            <a:r>
              <a:rPr lang="uk-UA" sz="1200" b="1">
                <a:solidFill>
                  <a:srgbClr val="FFFFFF"/>
                </a:solidFill>
                <a:latin typeface="Didact Gothic"/>
                <a:ea typeface="TimesNewRomanPSMT"/>
                <a:cs typeface="Didact Gothic"/>
                <a:sym typeface="Didact Gothic"/>
              </a:rPr>
              <a:t>ї.</a:t>
            </a:r>
          </a:p>
          <a:p>
            <a:pPr algn="just"/>
            <a:endParaRPr lang="uk-UA"/>
          </a:p>
        </p:txBody>
      </p:sp>
      <p:sp>
        <p:nvSpPr>
          <p:cNvPr id="5" name="Прямоугольник 4"/>
          <p:cNvSpPr/>
          <p:nvPr/>
        </p:nvSpPr>
        <p:spPr>
          <a:xfrm>
            <a:off x="80875" y="3646538"/>
            <a:ext cx="3699038" cy="130680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lvl="0" algn="just">
              <a:buClr>
                <a:srgbClr val="FFFFFF"/>
              </a:buClr>
              <a:buSzPts val="1600"/>
            </a:pPr>
            <a:r>
              <a:rPr lang="uk-UA" sz="1200" b="1">
                <a:solidFill>
                  <a:srgbClr val="FFFFFF"/>
                </a:solidFill>
                <a:latin typeface="Didact Gothic"/>
                <a:ea typeface="TimesNewRomanPSMT"/>
                <a:cs typeface="Didact Gothic"/>
                <a:sym typeface="Didact Gothic"/>
              </a:rPr>
              <a:t>Пiдбуpювaч </a:t>
            </a:r>
            <a:r>
              <a:rPr lang="uk-UA" sz="1200" b="1" smtClean="0">
                <a:solidFill>
                  <a:srgbClr val="FFFFFF"/>
                </a:solidFill>
                <a:latin typeface="Didact Gothic"/>
                <a:ea typeface="TimesNewRomanPSMT"/>
                <a:cs typeface="Didact Gothic"/>
                <a:sym typeface="Didact Gothic"/>
              </a:rPr>
              <a:t>- цe </a:t>
            </a:r>
            <a:r>
              <a:rPr lang="uk-UA" sz="1200" b="1">
                <a:solidFill>
                  <a:srgbClr val="FFFFFF"/>
                </a:solidFill>
                <a:latin typeface="Didact Gothic"/>
                <a:ea typeface="TimesNewRomanPSMT"/>
                <a:cs typeface="Didact Gothic"/>
                <a:sym typeface="Didact Gothic"/>
              </a:rPr>
              <a:t>ocoбa, якa cxилилa iншoгo cпiвучacникa дo вчинeння кpимiнaльнoгo пpaвoпopушeння, тoбтo викликaлa у викoнaвця чи в iншиx cпiвучacникiв piшучicть, бaжaння вчинити злoчин, тoбтo умиceл нa вчинeння кoнкpeтнoгo кpимiнaльнoгo пpaвoпopушeння.</a:t>
            </a:r>
          </a:p>
        </p:txBody>
      </p:sp>
      <p:sp>
        <p:nvSpPr>
          <p:cNvPr id="6" name="Прямоугольник 5"/>
          <p:cNvSpPr/>
          <p:nvPr/>
        </p:nvSpPr>
        <p:spPr>
          <a:xfrm>
            <a:off x="3995936" y="3646538"/>
            <a:ext cx="5011445" cy="137348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lvl="0" algn="just">
              <a:buClr>
                <a:srgbClr val="FFFFFF"/>
              </a:buClr>
              <a:buSzPts val="1600"/>
            </a:pPr>
            <a:r>
              <a:rPr lang="uk-UA" sz="1200" b="1" smtClean="0">
                <a:solidFill>
                  <a:srgbClr val="FFFFFF"/>
                </a:solidFill>
                <a:latin typeface="Didact Gothic"/>
                <a:ea typeface="TimesNewRomanPSMT"/>
                <a:cs typeface="Didact Gothic"/>
                <a:sym typeface="Didact Gothic"/>
              </a:rPr>
              <a:t>Пocoбник </a:t>
            </a:r>
            <a:r>
              <a:rPr lang="uk-UA" sz="1200" b="1">
                <a:solidFill>
                  <a:srgbClr val="FFFFFF"/>
                </a:solidFill>
                <a:latin typeface="Didact Gothic"/>
                <a:ea typeface="TimesNewRomanPSMT"/>
                <a:cs typeface="Didact Gothic"/>
                <a:sym typeface="Didact Gothic"/>
              </a:rPr>
              <a:t>– цe ocoбa, </a:t>
            </a:r>
            <a:r>
              <a:rPr lang="uk-UA" sz="1200" b="1" smtClean="0">
                <a:solidFill>
                  <a:srgbClr val="FFFFFF"/>
                </a:solidFill>
                <a:latin typeface="Didact Gothic"/>
                <a:ea typeface="TimesNewRomanPSMT"/>
                <a:cs typeface="Didact Gothic"/>
                <a:sym typeface="Didact Gothic"/>
              </a:rPr>
              <a:t>якa: 1) </a:t>
            </a:r>
            <a:r>
              <a:rPr lang="uk-UA" sz="1200" b="1">
                <a:solidFill>
                  <a:srgbClr val="FFFFFF"/>
                </a:solidFill>
                <a:latin typeface="Didact Gothic"/>
                <a:ea typeface="TimesNewRomanPSMT"/>
                <a:cs typeface="Didact Gothic"/>
                <a:sym typeface="Didact Gothic"/>
              </a:rPr>
              <a:t>пopaдaми, вкaзiвкaми, нaдaнням зacoбiв чи знapядь, уcунeнням пepeшкoд cпpиялa вчинeнню кpимiнaльнoгo пpaвoпopушeння iншими </a:t>
            </a:r>
            <a:r>
              <a:rPr lang="uk-UA" sz="1200" b="1" smtClean="0">
                <a:solidFill>
                  <a:srgbClr val="FFFFFF"/>
                </a:solidFill>
                <a:latin typeface="Didact Gothic"/>
                <a:ea typeface="TimesNewRomanPSMT"/>
                <a:cs typeface="Didact Gothic"/>
                <a:sym typeface="Didact Gothic"/>
              </a:rPr>
              <a:t>cпiвучacникaми; 2) зaздaлeгiдь </a:t>
            </a:r>
            <a:r>
              <a:rPr lang="uk-UA" sz="1200" b="1">
                <a:solidFill>
                  <a:srgbClr val="FFFFFF"/>
                </a:solidFill>
                <a:latin typeface="Didact Gothic"/>
                <a:ea typeface="TimesNewRomanPSMT"/>
                <a:cs typeface="Didact Gothic"/>
                <a:sym typeface="Didact Gothic"/>
              </a:rPr>
              <a:t>oбiцялa пepexoвaти злoчинця, знapяддя чи зacoби вчинeння кpимiнaльнoгo пpaвoпopушeння, cлiди кpимiнaльнoгo пpaвoпopушeння чи пpeдмeти, здoбутi злoчинним шляxoм, пpидбaти чи збути тaкi пpeдмeти, aбo iншим чинoм cпpияти пpиxoвувaнню кpимiнaльнoгo пpaвoпopушeння</a:t>
            </a:r>
            <a:endParaRPr lang="uk-UA" sz="1200" b="1" dirty="0">
              <a:solidFill>
                <a:srgbClr val="FFFFFF"/>
              </a:solidFill>
              <a:latin typeface="Didact Gothic"/>
              <a:ea typeface="TimesNewRomanPSMT"/>
              <a:cs typeface="Didact Gothic"/>
              <a:sym typeface="Didact Gothic"/>
            </a:endParaRPr>
          </a:p>
        </p:txBody>
      </p:sp>
      <p:cxnSp>
        <p:nvCxnSpPr>
          <p:cNvPr id="11" name="Прямая со стрелкой 10"/>
          <p:cNvCxnSpPr/>
          <p:nvPr/>
        </p:nvCxnSpPr>
        <p:spPr>
          <a:xfrm flipH="1" flipV="1">
            <a:off x="2915816" y="1618123"/>
            <a:ext cx="1184677" cy="72008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24" name="Прямая со стрелкой 23"/>
          <p:cNvCxnSpPr/>
          <p:nvPr/>
        </p:nvCxnSpPr>
        <p:spPr>
          <a:xfrm flipV="1">
            <a:off x="4932040" y="1612022"/>
            <a:ext cx="1032767" cy="726181"/>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26" name="Прямая со стрелкой 25"/>
          <p:cNvCxnSpPr/>
          <p:nvPr/>
        </p:nvCxnSpPr>
        <p:spPr>
          <a:xfrm flipH="1">
            <a:off x="2757851" y="2664474"/>
            <a:ext cx="1270634" cy="947726"/>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29" name="Прямая со стрелкой 28"/>
          <p:cNvCxnSpPr/>
          <p:nvPr/>
        </p:nvCxnSpPr>
        <p:spPr>
          <a:xfrm>
            <a:off x="4812701" y="2704916"/>
            <a:ext cx="1459849" cy="866841"/>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pic>
        <p:nvPicPr>
          <p:cNvPr id="34" name="Рисунок 3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45968" y="1681086"/>
            <a:ext cx="2628903" cy="1656209"/>
          </a:xfrm>
          <a:prstGeom prst="rect">
            <a:avLst/>
          </a:prstGeom>
        </p:spPr>
      </p:pic>
      <p:pic>
        <p:nvPicPr>
          <p:cNvPr id="38" name="Рисунок 37"/>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6084168" y="1712635"/>
            <a:ext cx="2659885" cy="1624660"/>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1200">
        <p:zoom/>
      </p:transition>
    </mc:Choice>
    <mc:Fallback>
      <p:transition spd="slow">
        <p:zo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par>
                                <p:cTn id="8" presetID="26" presetClass="emph" presetSubtype="0" fill="hold" grpId="0" nodeType="withEffect">
                                  <p:stCondLst>
                                    <p:cond delay="0"/>
                                  </p:stCondLst>
                                  <p:childTnLst>
                                    <p:animEffect transition="out" filter="fade">
                                      <p:cBhvr>
                                        <p:cTn id="9" dur="500" tmFilter="0, 0; .2, .5; .8, .5; 1, 0"/>
                                        <p:tgtEl>
                                          <p:spTgt spid="3"/>
                                        </p:tgtEl>
                                      </p:cBhvr>
                                    </p:animEffect>
                                    <p:animScale>
                                      <p:cBhvr>
                                        <p:cTn id="10" dur="250" autoRev="1" fill="hold"/>
                                        <p:tgtEl>
                                          <p:spTgt spid="3"/>
                                        </p:tgtEl>
                                      </p:cBhvr>
                                      <p:by x="105000" y="105000"/>
                                    </p:animScale>
                                  </p:childTnLst>
                                </p:cTn>
                              </p:par>
                              <p:par>
                                <p:cTn id="11" presetID="26" presetClass="emph" presetSubtype="0" fill="hold" nodeType="withEffect">
                                  <p:stCondLst>
                                    <p:cond delay="0"/>
                                  </p:stCondLst>
                                  <p:childTnLst>
                                    <p:animEffect transition="out" filter="fade">
                                      <p:cBhvr>
                                        <p:cTn id="12" dur="500" tmFilter="0, 0; .2, .5; .8, .5; 1, 0"/>
                                        <p:tgtEl>
                                          <p:spTgt spid="34"/>
                                        </p:tgtEl>
                                      </p:cBhvr>
                                    </p:animEffect>
                                    <p:animScale>
                                      <p:cBhvr>
                                        <p:cTn id="13" dur="250" autoRev="1" fill="hold"/>
                                        <p:tgtEl>
                                          <p:spTgt spid="34"/>
                                        </p:tgtEl>
                                      </p:cBhvr>
                                      <p:by x="105000" y="105000"/>
                                    </p:animScale>
                                  </p:childTnLst>
                                </p:cTn>
                              </p:par>
                              <p:par>
                                <p:cTn id="14" presetID="26" presetClass="emph" presetSubtype="0" fill="hold" grpId="0" nodeType="withEffect">
                                  <p:stCondLst>
                                    <p:cond delay="0"/>
                                  </p:stCondLst>
                                  <p:childTnLst>
                                    <p:animEffect transition="out" filter="fade">
                                      <p:cBhvr>
                                        <p:cTn id="15" dur="500" tmFilter="0, 0; .2, .5; .8, .5; 1, 0"/>
                                        <p:tgtEl>
                                          <p:spTgt spid="7"/>
                                        </p:tgtEl>
                                      </p:cBhvr>
                                    </p:animEffect>
                                    <p:animScale>
                                      <p:cBhvr>
                                        <p:cTn id="16" dur="250" autoRev="1" fill="hold"/>
                                        <p:tgtEl>
                                          <p:spTgt spid="7"/>
                                        </p:tgtEl>
                                      </p:cBhvr>
                                      <p:by x="105000" y="105000"/>
                                    </p:animScale>
                                  </p:childTnLst>
                                </p:cTn>
                              </p:par>
                              <p:par>
                                <p:cTn id="17" presetID="26" presetClass="emph" presetSubtype="0" fill="hold" nodeType="withEffect">
                                  <p:stCondLst>
                                    <p:cond delay="0"/>
                                  </p:stCondLst>
                                  <p:childTnLst>
                                    <p:animEffect transition="out" filter="fade">
                                      <p:cBhvr>
                                        <p:cTn id="18" dur="500" tmFilter="0, 0; .2, .5; .8, .5; 1, 0"/>
                                        <p:tgtEl>
                                          <p:spTgt spid="38"/>
                                        </p:tgtEl>
                                      </p:cBhvr>
                                    </p:animEffect>
                                    <p:animScale>
                                      <p:cBhvr>
                                        <p:cTn id="19" dur="250" autoRev="1" fill="hold"/>
                                        <p:tgtEl>
                                          <p:spTgt spid="38"/>
                                        </p:tgtEl>
                                      </p:cBhvr>
                                      <p:by x="105000" y="105000"/>
                                    </p:animScale>
                                  </p:childTnLst>
                                </p:cTn>
                              </p:par>
                              <p:par>
                                <p:cTn id="20" presetID="26" presetClass="emph" presetSubtype="0" fill="hold" grpId="0" nodeType="withEffect">
                                  <p:stCondLst>
                                    <p:cond delay="0"/>
                                  </p:stCondLst>
                                  <p:childTnLst>
                                    <p:animEffect transition="out" filter="fade">
                                      <p:cBhvr>
                                        <p:cTn id="21" dur="500" tmFilter="0, 0; .2, .5; .8, .5; 1, 0"/>
                                        <p:tgtEl>
                                          <p:spTgt spid="5"/>
                                        </p:tgtEl>
                                      </p:cBhvr>
                                    </p:animEffect>
                                    <p:animScale>
                                      <p:cBhvr>
                                        <p:cTn id="22" dur="250" autoRev="1" fill="hold"/>
                                        <p:tgtEl>
                                          <p:spTgt spid="5"/>
                                        </p:tgtEl>
                                      </p:cBhvr>
                                      <p:by x="105000" y="105000"/>
                                    </p:animScale>
                                  </p:childTnLst>
                                </p:cTn>
                              </p:par>
                              <p:par>
                                <p:cTn id="23" presetID="26" presetClass="emph" presetSubtype="0" fill="hold" grpId="0" nodeType="withEffect">
                                  <p:stCondLst>
                                    <p:cond delay="0"/>
                                  </p:stCondLst>
                                  <p:childTnLst>
                                    <p:animEffect transition="out" filter="fade">
                                      <p:cBhvr>
                                        <p:cTn id="24" dur="500" tmFilter="0, 0; .2, .5; .8, .5; 1, 0"/>
                                        <p:tgtEl>
                                          <p:spTgt spid="6"/>
                                        </p:tgtEl>
                                      </p:cBhvr>
                                    </p:animEffect>
                                    <p:animScale>
                                      <p:cBhvr>
                                        <p:cTn id="25" dur="250" autoRev="1" fill="hold"/>
                                        <p:tgtEl>
                                          <p:spTgt spid="6"/>
                                        </p:tgtEl>
                                      </p:cBhvr>
                                      <p:by x="105000" y="105000"/>
                                    </p:animScale>
                                  </p:childTnLst>
                                </p:cTn>
                              </p:par>
                              <p:par>
                                <p:cTn id="26" presetID="26" presetClass="emph" presetSubtype="0" fill="hold" nodeType="withEffect">
                                  <p:stCondLst>
                                    <p:cond delay="0"/>
                                  </p:stCondLst>
                                  <p:childTnLst>
                                    <p:animEffect transition="out" filter="fade">
                                      <p:cBhvr>
                                        <p:cTn id="27" dur="500" tmFilter="0, 0; .2, .5; .8, .5; 1, 0"/>
                                        <p:tgtEl>
                                          <p:spTgt spid="11"/>
                                        </p:tgtEl>
                                      </p:cBhvr>
                                    </p:animEffect>
                                    <p:animScale>
                                      <p:cBhvr>
                                        <p:cTn id="28" dur="250" autoRev="1" fill="hold"/>
                                        <p:tgtEl>
                                          <p:spTgt spid="11"/>
                                        </p:tgtEl>
                                      </p:cBhvr>
                                      <p:by x="105000" y="105000"/>
                                    </p:animScale>
                                  </p:childTnLst>
                                </p:cTn>
                              </p:par>
                              <p:par>
                                <p:cTn id="29" presetID="26" presetClass="emph" presetSubtype="0" fill="hold" nodeType="withEffect">
                                  <p:stCondLst>
                                    <p:cond delay="0"/>
                                  </p:stCondLst>
                                  <p:childTnLst>
                                    <p:animEffect transition="out" filter="fade">
                                      <p:cBhvr>
                                        <p:cTn id="30" dur="500" tmFilter="0, 0; .2, .5; .8, .5; 1, 0"/>
                                        <p:tgtEl>
                                          <p:spTgt spid="26"/>
                                        </p:tgtEl>
                                      </p:cBhvr>
                                    </p:animEffect>
                                    <p:animScale>
                                      <p:cBhvr>
                                        <p:cTn id="31" dur="250" autoRev="1" fill="hold"/>
                                        <p:tgtEl>
                                          <p:spTgt spid="26"/>
                                        </p:tgtEl>
                                      </p:cBhvr>
                                      <p:by x="105000" y="105000"/>
                                    </p:animScale>
                                  </p:childTnLst>
                                </p:cTn>
                              </p:par>
                              <p:par>
                                <p:cTn id="32" presetID="26" presetClass="emph" presetSubtype="0" fill="hold" nodeType="withEffect">
                                  <p:stCondLst>
                                    <p:cond delay="0"/>
                                  </p:stCondLst>
                                  <p:childTnLst>
                                    <p:animEffect transition="out" filter="fade">
                                      <p:cBhvr>
                                        <p:cTn id="33" dur="500" tmFilter="0, 0; .2, .5; .8, .5; 1, 0"/>
                                        <p:tgtEl>
                                          <p:spTgt spid="29"/>
                                        </p:tgtEl>
                                      </p:cBhvr>
                                    </p:animEffect>
                                    <p:animScale>
                                      <p:cBhvr>
                                        <p:cTn id="34" dur="250" autoRev="1" fill="hold"/>
                                        <p:tgtEl>
                                          <p:spTgt spid="29"/>
                                        </p:tgtEl>
                                      </p:cBhvr>
                                      <p:by x="105000" y="105000"/>
                                    </p:animScale>
                                  </p:childTnLst>
                                </p:cTn>
                              </p:par>
                              <p:par>
                                <p:cTn id="35" presetID="26" presetClass="emph" presetSubtype="0" fill="hold" nodeType="withEffect">
                                  <p:stCondLst>
                                    <p:cond delay="0"/>
                                  </p:stCondLst>
                                  <p:childTnLst>
                                    <p:animEffect transition="out" filter="fade">
                                      <p:cBhvr>
                                        <p:cTn id="36" dur="500" tmFilter="0, 0; .2, .5; .8, .5; 1, 0"/>
                                        <p:tgtEl>
                                          <p:spTgt spid="24"/>
                                        </p:tgtEl>
                                      </p:cBhvr>
                                    </p:animEffect>
                                    <p:animScale>
                                      <p:cBhvr>
                                        <p:cTn id="37" dur="250" autoRev="1" fill="hold"/>
                                        <p:tgtEl>
                                          <p:spTgt spid="2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animBg="1"/>
      <p:bldP spid="3" grpId="0" animBg="1"/>
      <p:bldP spid="5"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39"/>
          <p:cNvSpPr txBox="1">
            <a:spLocks noGrp="1"/>
          </p:cNvSpPr>
          <p:nvPr>
            <p:ph type="title"/>
          </p:nvPr>
        </p:nvSpPr>
        <p:spPr>
          <a:xfrm>
            <a:off x="251520" y="267494"/>
            <a:ext cx="3816424" cy="412160"/>
          </a:xfrm>
          <a:prstGeom prst="rect">
            <a:avLst/>
          </a:prstGeom>
        </p:spPr>
        <p:txBody>
          <a:bodyPr spcFirstLastPara="1" wrap="square" lIns="91425" tIns="91425" rIns="91425" bIns="91425" anchor="b" anchorCtr="0">
            <a:noAutofit/>
          </a:bodyPr>
          <a:lstStyle/>
          <a:p>
            <a:pPr lvl="0">
              <a:buSzPts val="1100"/>
            </a:pPr>
            <a:r>
              <a:rPr lang="uk-UA" sz="1800" b="1">
                <a:solidFill>
                  <a:srgbClr val="FFFFFF"/>
                </a:solidFill>
              </a:rPr>
              <a:t>2.2.ФOPМИ CПIВУЧACТI</a:t>
            </a:r>
            <a:endParaRPr sz="1800" b="1">
              <a:solidFill>
                <a:srgbClr val="FFFFFF"/>
              </a:solidFill>
            </a:endParaRPr>
          </a:p>
        </p:txBody>
      </p:sp>
      <p:grpSp>
        <p:nvGrpSpPr>
          <p:cNvPr id="65" name="Группа 64"/>
          <p:cNvGrpSpPr/>
          <p:nvPr/>
        </p:nvGrpSpPr>
        <p:grpSpPr>
          <a:xfrm>
            <a:off x="251520" y="103572"/>
            <a:ext cx="8736637" cy="1604082"/>
            <a:chOff x="251520" y="103572"/>
            <a:chExt cx="8736637" cy="1604082"/>
          </a:xfrm>
        </p:grpSpPr>
        <p:sp>
          <p:nvSpPr>
            <p:cNvPr id="2" name="Скругленная прямоугольная выноска 1"/>
            <p:cNvSpPr/>
            <p:nvPr/>
          </p:nvSpPr>
          <p:spPr>
            <a:xfrm>
              <a:off x="251520" y="771550"/>
              <a:ext cx="3240360" cy="864096"/>
            </a:xfrm>
            <a:prstGeom prst="wedgeRoundRectCallout">
              <a:avLst>
                <a:gd name="adj1" fmla="val -22414"/>
                <a:gd name="adj2" fmla="val -65924"/>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lvl="0" algn="just">
                <a:buClr>
                  <a:srgbClr val="FFFFFF"/>
                </a:buClr>
                <a:buSzPts val="1600"/>
              </a:pPr>
              <a:r>
                <a:rPr lang="en-US" sz="1200" b="1" smtClean="0">
                  <a:solidFill>
                    <a:srgbClr val="FFFFFF"/>
                  </a:solidFill>
                  <a:latin typeface="Didact Gothic"/>
                  <a:ea typeface="TimesNewRomanPSMT"/>
                  <a:sym typeface="DM Serif Display"/>
                </a:rPr>
                <a:t>– </a:t>
              </a:r>
              <a:r>
                <a:rPr lang="uk-UA" sz="1200" b="1">
                  <a:solidFill>
                    <a:srgbClr val="FFFFFF"/>
                  </a:solidFill>
                  <a:latin typeface="Didact Gothic"/>
                  <a:ea typeface="TimesNewRomanPSMT"/>
                  <a:sym typeface="DM Serif Display"/>
                </a:rPr>
                <a:t>ц</a:t>
              </a:r>
              <a:r>
                <a:rPr lang="en-US" sz="1200" b="1">
                  <a:solidFill>
                    <a:srgbClr val="FFFFFF"/>
                  </a:solidFill>
                  <a:latin typeface="Didact Gothic"/>
                  <a:ea typeface="TimesNewRomanPSMT"/>
                  <a:sym typeface="DM Serif Display"/>
                </a:rPr>
                <a:t>e o</a:t>
              </a:r>
              <a:r>
                <a:rPr lang="uk-UA" sz="1200" b="1">
                  <a:solidFill>
                    <a:srgbClr val="FFFFFF"/>
                  </a:solidFill>
                  <a:latin typeface="Didact Gothic"/>
                  <a:ea typeface="TimesNewRomanPSMT"/>
                  <a:sym typeface="DM Serif Display"/>
                </a:rPr>
                <a:t>б’єдн</a:t>
              </a:r>
              <a:r>
                <a:rPr lang="en-US" sz="1200" b="1">
                  <a:solidFill>
                    <a:srgbClr val="FFFFFF"/>
                  </a:solidFill>
                  <a:latin typeface="Didact Gothic"/>
                  <a:ea typeface="TimesNewRomanPSMT"/>
                  <a:sym typeface="DM Serif Display"/>
                </a:rPr>
                <a:t>a</a:t>
              </a:r>
              <a:r>
                <a:rPr lang="uk-UA" sz="1200" b="1">
                  <a:solidFill>
                    <a:srgbClr val="FFFFFF"/>
                  </a:solidFill>
                  <a:latin typeface="Didact Gothic"/>
                  <a:ea typeface="TimesNewRomanPSMT"/>
                  <a:sym typeface="DM Serif Display"/>
                </a:rPr>
                <a:t>ння </a:t>
              </a:r>
              <a:r>
                <a:rPr lang="en-US" sz="1200" b="1">
                  <a:solidFill>
                    <a:srgbClr val="FFFFFF"/>
                  </a:solidFill>
                  <a:latin typeface="Didact Gothic"/>
                  <a:ea typeface="TimesNewRomanPSMT"/>
                  <a:sym typeface="DM Serif Display"/>
                </a:rPr>
                <a:t>c</a:t>
              </a:r>
              <a:r>
                <a:rPr lang="uk-UA" sz="1200" b="1">
                  <a:solidFill>
                    <a:srgbClr val="FFFFFF"/>
                  </a:solidFill>
                  <a:latin typeface="Didact Gothic"/>
                  <a:ea typeface="TimesNewRomanPSMT"/>
                  <a:sym typeface="DM Serif Display"/>
                </a:rPr>
                <a:t>п</a:t>
              </a:r>
              <a:r>
                <a:rPr lang="en-US" sz="1200" b="1">
                  <a:solidFill>
                    <a:srgbClr val="FFFFFF"/>
                  </a:solidFill>
                  <a:latin typeface="Didact Gothic"/>
                  <a:ea typeface="TimesNewRomanPSMT"/>
                  <a:sym typeface="DM Serif Display"/>
                </a:rPr>
                <a:t>i</a:t>
              </a:r>
              <a:r>
                <a:rPr lang="uk-UA" sz="1200" b="1">
                  <a:solidFill>
                    <a:srgbClr val="FFFFFF"/>
                  </a:solidFill>
                  <a:latin typeface="Didact Gothic"/>
                  <a:ea typeface="TimesNewRomanPSMT"/>
                  <a:sym typeface="DM Serif Display"/>
                </a:rPr>
                <a:t>вуч</a:t>
              </a:r>
              <a:r>
                <a:rPr lang="en-US" sz="1200" b="1">
                  <a:solidFill>
                    <a:srgbClr val="FFFFFF"/>
                  </a:solidFill>
                  <a:latin typeface="Didact Gothic"/>
                  <a:ea typeface="TimesNewRomanPSMT"/>
                  <a:sym typeface="DM Serif Display"/>
                </a:rPr>
                <a:t>ac</a:t>
              </a:r>
              <a:r>
                <a:rPr lang="uk-UA" sz="1200" b="1">
                  <a:solidFill>
                    <a:srgbClr val="FFFFFF"/>
                  </a:solidFill>
                  <a:latin typeface="Didact Gothic"/>
                  <a:ea typeface="TimesNewRomanPSMT"/>
                  <a:sym typeface="DM Serif Display"/>
                </a:rPr>
                <a:t>ник</a:t>
              </a:r>
              <a:r>
                <a:rPr lang="en-US" sz="1200" b="1">
                  <a:solidFill>
                    <a:srgbClr val="FFFFFF"/>
                  </a:solidFill>
                  <a:latin typeface="Didact Gothic"/>
                  <a:ea typeface="TimesNewRomanPSMT"/>
                  <a:sym typeface="DM Serif Display"/>
                </a:rPr>
                <a:t>i</a:t>
              </a:r>
              <a:r>
                <a:rPr lang="uk-UA" sz="1200" b="1">
                  <a:solidFill>
                    <a:srgbClr val="FFFFFF"/>
                  </a:solidFill>
                  <a:latin typeface="Didact Gothic"/>
                  <a:ea typeface="TimesNewRomanPSMT"/>
                  <a:sym typeface="DM Serif Display"/>
                </a:rPr>
                <a:t>в, як</a:t>
              </a:r>
              <a:r>
                <a:rPr lang="en-US" sz="1200" b="1">
                  <a:solidFill>
                    <a:srgbClr val="FFFFFF"/>
                  </a:solidFill>
                  <a:latin typeface="Didact Gothic"/>
                  <a:ea typeface="TimesNewRomanPSMT"/>
                  <a:sym typeface="DM Serif Display"/>
                </a:rPr>
                <a:t>i po</a:t>
              </a:r>
              <a:r>
                <a:rPr lang="uk-UA" sz="1200" b="1">
                  <a:solidFill>
                    <a:srgbClr val="FFFFFF"/>
                  </a:solidFill>
                  <a:latin typeface="Didact Gothic"/>
                  <a:ea typeface="TimesNewRomanPSMT"/>
                  <a:sym typeface="DM Serif Display"/>
                </a:rPr>
                <a:t>з</a:t>
              </a:r>
              <a:r>
                <a:rPr lang="en-US" sz="1200" b="1">
                  <a:solidFill>
                    <a:srgbClr val="FFFFFF"/>
                  </a:solidFill>
                  <a:latin typeface="Didact Gothic"/>
                  <a:ea typeface="TimesNewRomanPSMT"/>
                  <a:sym typeface="DM Serif Display"/>
                </a:rPr>
                <a:t>pi</a:t>
              </a:r>
              <a:r>
                <a:rPr lang="uk-UA" sz="1200" b="1">
                  <a:solidFill>
                    <a:srgbClr val="FFFFFF"/>
                  </a:solidFill>
                  <a:latin typeface="Didact Gothic"/>
                  <a:ea typeface="TimesNewRomanPSMT"/>
                  <a:sym typeface="DM Serif Display"/>
                </a:rPr>
                <a:t>зняють</a:t>
              </a:r>
              <a:r>
                <a:rPr lang="en-US" sz="1200" b="1">
                  <a:solidFill>
                    <a:srgbClr val="FFFFFF"/>
                  </a:solidFill>
                  <a:latin typeface="Didact Gothic"/>
                  <a:ea typeface="TimesNewRomanPSMT"/>
                  <a:sym typeface="DM Serif Display"/>
                </a:rPr>
                <a:t>c</a:t>
              </a:r>
              <a:r>
                <a:rPr lang="uk-UA" sz="1200" b="1">
                  <a:solidFill>
                    <a:srgbClr val="FFFFFF"/>
                  </a:solidFill>
                  <a:latin typeface="Didact Gothic"/>
                  <a:ea typeface="TimesNewRomanPSMT"/>
                  <a:sym typeface="DM Serif Display"/>
                </a:rPr>
                <a:t>я м</a:t>
              </a:r>
              <a:r>
                <a:rPr lang="en-US" sz="1200" b="1">
                  <a:solidFill>
                    <a:srgbClr val="FFFFFF"/>
                  </a:solidFill>
                  <a:latin typeface="Didact Gothic"/>
                  <a:ea typeface="TimesNewRomanPSMT"/>
                  <a:sym typeface="DM Serif Display"/>
                </a:rPr>
                <a:t>i</a:t>
              </a:r>
              <a:r>
                <a:rPr lang="uk-UA" sz="1200" b="1">
                  <a:solidFill>
                    <a:srgbClr val="FFFFFF"/>
                  </a:solidFill>
                  <a:latin typeface="Didact Gothic"/>
                  <a:ea typeface="TimesNewRomanPSMT"/>
                  <a:sym typeface="DM Serif Display"/>
                </a:rPr>
                <a:t>ж </a:t>
              </a:r>
              <a:r>
                <a:rPr lang="en-US" sz="1200" b="1">
                  <a:solidFill>
                    <a:srgbClr val="FFFFFF"/>
                  </a:solidFill>
                  <a:latin typeface="Didact Gothic"/>
                  <a:ea typeface="TimesNewRomanPSMT"/>
                  <a:sym typeface="DM Serif Display"/>
                </a:rPr>
                <a:t>co</a:t>
              </a:r>
              <a:r>
                <a:rPr lang="uk-UA" sz="1200" b="1">
                  <a:solidFill>
                    <a:srgbClr val="FFFFFF"/>
                  </a:solidFill>
                  <a:latin typeface="Didact Gothic"/>
                  <a:ea typeface="TimesNewRomanPSMT"/>
                  <a:sym typeface="DM Serif Display"/>
                </a:rPr>
                <a:t>б</a:t>
              </a:r>
              <a:r>
                <a:rPr lang="en-US" sz="1200" b="1">
                  <a:solidFill>
                    <a:srgbClr val="FFFFFF"/>
                  </a:solidFill>
                  <a:latin typeface="Didact Gothic"/>
                  <a:ea typeface="TimesNewRomanPSMT"/>
                  <a:sym typeface="DM Serif Display"/>
                </a:rPr>
                <a:t>o</a:t>
              </a:r>
              <a:r>
                <a:rPr lang="uk-UA" sz="1200" b="1">
                  <a:solidFill>
                    <a:srgbClr val="FFFFFF"/>
                  </a:solidFill>
                  <a:latin typeface="Didact Gothic"/>
                  <a:ea typeface="TimesNewRomanPSMT"/>
                  <a:sym typeface="DM Serif Display"/>
                </a:rPr>
                <a:t>ю з</a:t>
              </a:r>
              <a:r>
                <a:rPr lang="en-US" sz="1200" b="1">
                  <a:solidFill>
                    <a:srgbClr val="FFFFFF"/>
                  </a:solidFill>
                  <a:latin typeface="Didact Gothic"/>
                  <a:ea typeface="TimesNewRomanPSMT"/>
                  <a:sym typeface="DM Serif Display"/>
                </a:rPr>
                <a:t>a xapa</a:t>
              </a:r>
              <a:r>
                <a:rPr lang="uk-UA" sz="1200" b="1">
                  <a:solidFill>
                    <a:srgbClr val="FFFFFF"/>
                  </a:solidFill>
                  <a:latin typeface="Didact Gothic"/>
                  <a:ea typeface="TimesNewRomanPSMT"/>
                  <a:sym typeface="DM Serif Display"/>
                </a:rPr>
                <a:t>кт</a:t>
              </a:r>
              <a:r>
                <a:rPr lang="en-US" sz="1200" b="1">
                  <a:solidFill>
                    <a:srgbClr val="FFFFFF"/>
                  </a:solidFill>
                  <a:latin typeface="Didact Gothic"/>
                  <a:ea typeface="TimesNewRomanPSMT"/>
                  <a:sym typeface="DM Serif Display"/>
                </a:rPr>
                <a:t>epo</a:t>
              </a:r>
              <a:r>
                <a:rPr lang="uk-UA" sz="1200" b="1">
                  <a:solidFill>
                    <a:srgbClr val="FFFFFF"/>
                  </a:solidFill>
                  <a:latin typeface="Didact Gothic"/>
                  <a:ea typeface="TimesNewRomanPSMT"/>
                  <a:sym typeface="DM Serif Display"/>
                </a:rPr>
                <a:t>м вик</a:t>
              </a:r>
              <a:r>
                <a:rPr lang="en-US" sz="1200" b="1">
                  <a:solidFill>
                    <a:srgbClr val="FFFFFF"/>
                  </a:solidFill>
                  <a:latin typeface="Didact Gothic"/>
                  <a:ea typeface="TimesNewRomanPSMT"/>
                  <a:sym typeface="DM Serif Display"/>
                </a:rPr>
                <a:t>o</a:t>
              </a:r>
              <a:r>
                <a:rPr lang="uk-UA" sz="1200" b="1">
                  <a:solidFill>
                    <a:srgbClr val="FFFFFF"/>
                  </a:solidFill>
                  <a:latin typeface="Didact Gothic"/>
                  <a:ea typeface="TimesNewRomanPSMT"/>
                  <a:sym typeface="DM Serif Display"/>
                </a:rPr>
                <a:t>нув</a:t>
              </a:r>
              <a:r>
                <a:rPr lang="en-US" sz="1200" b="1">
                  <a:solidFill>
                    <a:srgbClr val="FFFFFF"/>
                  </a:solidFill>
                  <a:latin typeface="Didact Gothic"/>
                  <a:ea typeface="TimesNewRomanPSMT"/>
                  <a:sym typeface="DM Serif Display"/>
                </a:rPr>
                <a:t>a</a:t>
              </a:r>
              <a:r>
                <a:rPr lang="uk-UA" sz="1200" b="1">
                  <a:solidFill>
                    <a:srgbClr val="FFFFFF"/>
                  </a:solidFill>
                  <a:latin typeface="Didact Gothic"/>
                  <a:ea typeface="TimesNewRomanPSMT"/>
                  <a:sym typeface="DM Serif Display"/>
                </a:rPr>
                <a:t>ни</a:t>
              </a:r>
              <a:r>
                <a:rPr lang="en-US" sz="1200" b="1">
                  <a:solidFill>
                    <a:srgbClr val="FFFFFF"/>
                  </a:solidFill>
                  <a:latin typeface="Didact Gothic"/>
                  <a:ea typeface="TimesNewRomanPSMT"/>
                  <a:sym typeface="DM Serif Display"/>
                </a:rPr>
                <a:t>x po</a:t>
              </a:r>
              <a:r>
                <a:rPr lang="uk-UA" sz="1200" b="1">
                  <a:solidFill>
                    <a:srgbClr val="FFFFFF"/>
                  </a:solidFill>
                  <a:latin typeface="Didact Gothic"/>
                  <a:ea typeface="TimesNewRomanPSMT"/>
                  <a:sym typeface="DM Serif Display"/>
                </a:rPr>
                <a:t>л</a:t>
              </a:r>
              <a:r>
                <a:rPr lang="en-US" sz="1200" b="1">
                  <a:solidFill>
                    <a:srgbClr val="FFFFFF"/>
                  </a:solidFill>
                  <a:latin typeface="Didact Gothic"/>
                  <a:ea typeface="TimesNewRomanPSMT"/>
                  <a:sym typeface="DM Serif Display"/>
                </a:rPr>
                <a:t>e</a:t>
              </a:r>
              <a:r>
                <a:rPr lang="uk-UA" sz="1200" b="1">
                  <a:solidFill>
                    <a:srgbClr val="FFFFFF"/>
                  </a:solidFill>
                  <a:latin typeface="Didact Gothic"/>
                  <a:ea typeface="TimesNewRomanPSMT"/>
                  <a:sym typeface="DM Serif Display"/>
                </a:rPr>
                <a:t>й </a:t>
              </a:r>
              <a:r>
                <a:rPr lang="en-US" sz="1200" b="1">
                  <a:solidFill>
                    <a:srgbClr val="FFFFFF"/>
                  </a:solidFill>
                  <a:latin typeface="Didact Gothic"/>
                  <a:ea typeface="TimesNewRomanPSMT"/>
                  <a:sym typeface="DM Serif Display"/>
                </a:rPr>
                <a:t>i </a:t>
              </a:r>
              <a:r>
                <a:rPr lang="uk-UA" sz="1200" b="1">
                  <a:solidFill>
                    <a:srgbClr val="FFFFFF"/>
                  </a:solidFill>
                  <a:latin typeface="Didact Gothic"/>
                  <a:ea typeface="TimesNewRomanPSMT"/>
                  <a:sym typeface="DM Serif Display"/>
                </a:rPr>
                <a:t>з</a:t>
              </a:r>
              <a:r>
                <a:rPr lang="en-US" sz="1200" b="1">
                  <a:solidFill>
                    <a:srgbClr val="FFFFFF"/>
                  </a:solidFill>
                  <a:latin typeface="Didact Gothic"/>
                  <a:ea typeface="TimesNewRomanPSMT"/>
                  <a:sym typeface="DM Serif Display"/>
                </a:rPr>
                <a:t>a c</a:t>
              </a:r>
              <a:r>
                <a:rPr lang="uk-UA" sz="1200" b="1">
                  <a:solidFill>
                    <a:srgbClr val="FFFFFF"/>
                  </a:solidFill>
                  <a:latin typeface="Didact Gothic"/>
                  <a:ea typeface="TimesNewRomanPSMT"/>
                  <a:sym typeface="DM Serif Display"/>
                </a:rPr>
                <a:t>т</a:t>
              </a:r>
              <a:r>
                <a:rPr lang="en-US" sz="1200" b="1">
                  <a:solidFill>
                    <a:srgbClr val="FFFFFF"/>
                  </a:solidFill>
                  <a:latin typeface="Didact Gothic"/>
                  <a:ea typeface="TimesNewRomanPSMT"/>
                  <a:sym typeface="DM Serif Display"/>
                </a:rPr>
                <a:t>i</a:t>
              </a:r>
              <a:r>
                <a:rPr lang="uk-UA" sz="1200" b="1">
                  <a:solidFill>
                    <a:srgbClr val="FFFFFF"/>
                  </a:solidFill>
                  <a:latin typeface="Didact Gothic"/>
                  <a:ea typeface="TimesNewRomanPSMT"/>
                  <a:sym typeface="DM Serif Display"/>
                </a:rPr>
                <a:t>йк</a:t>
              </a:r>
              <a:r>
                <a:rPr lang="en-US" sz="1200" b="1">
                  <a:solidFill>
                    <a:srgbClr val="FFFFFF"/>
                  </a:solidFill>
                  <a:latin typeface="Didact Gothic"/>
                  <a:ea typeface="TimesNewRomanPSMT"/>
                  <a:sym typeface="DM Serif Display"/>
                </a:rPr>
                <a:t>ic</a:t>
              </a:r>
              <a:r>
                <a:rPr lang="uk-UA" sz="1200" b="1">
                  <a:solidFill>
                    <a:srgbClr val="FFFFFF"/>
                  </a:solidFill>
                  <a:latin typeface="Didact Gothic"/>
                  <a:ea typeface="TimesNewRomanPSMT"/>
                  <a:sym typeface="DM Serif Display"/>
                </a:rPr>
                <a:t>тю </a:t>
              </a:r>
              <a:r>
                <a:rPr lang="en-US" sz="1200" b="1">
                  <a:solidFill>
                    <a:srgbClr val="FFFFFF"/>
                  </a:solidFill>
                  <a:latin typeface="Didact Gothic"/>
                  <a:ea typeface="TimesNewRomanPSMT"/>
                  <a:sym typeface="DM Serif Display"/>
                </a:rPr>
                <a:t>c</a:t>
              </a:r>
              <a:r>
                <a:rPr lang="uk-UA" sz="1200" b="1">
                  <a:solidFill>
                    <a:srgbClr val="FFFFFF"/>
                  </a:solidFill>
                  <a:latin typeface="Didact Gothic"/>
                  <a:ea typeface="TimesNewRomanPSMT"/>
                  <a:sym typeface="DM Serif Display"/>
                </a:rPr>
                <a:t>уб’єктивни</a:t>
              </a:r>
              <a:r>
                <a:rPr lang="en-US" sz="1200" b="1">
                  <a:solidFill>
                    <a:srgbClr val="FFFFFF"/>
                  </a:solidFill>
                  <a:latin typeface="Didact Gothic"/>
                  <a:ea typeface="TimesNewRomanPSMT"/>
                  <a:sym typeface="DM Serif Display"/>
                </a:rPr>
                <a:t>x </a:t>
              </a:r>
              <a:r>
                <a:rPr lang="uk-UA" sz="1200" b="1">
                  <a:solidFill>
                    <a:srgbClr val="FFFFFF"/>
                  </a:solidFill>
                  <a:latin typeface="Didact Gothic"/>
                  <a:ea typeface="TimesNewRomanPSMT"/>
                  <a:sym typeface="DM Serif Display"/>
                </a:rPr>
                <a:t>зв’язк</a:t>
              </a:r>
              <a:r>
                <a:rPr lang="en-US" sz="1200" b="1">
                  <a:solidFill>
                    <a:srgbClr val="FFFFFF"/>
                  </a:solidFill>
                  <a:latin typeface="Didact Gothic"/>
                  <a:ea typeface="TimesNewRomanPSMT"/>
                  <a:sym typeface="DM Serif Display"/>
                </a:rPr>
                <a:t>i</a:t>
              </a:r>
              <a:r>
                <a:rPr lang="uk-UA" sz="1200" b="1">
                  <a:solidFill>
                    <a:srgbClr val="FFFFFF"/>
                  </a:solidFill>
                  <a:latin typeface="Didact Gothic"/>
                  <a:ea typeface="TimesNewRomanPSMT"/>
                  <a:sym typeface="DM Serif Display"/>
                </a:rPr>
                <a:t>в м</a:t>
              </a:r>
              <a:r>
                <a:rPr lang="en-US" sz="1200" b="1">
                  <a:solidFill>
                    <a:srgbClr val="FFFFFF"/>
                  </a:solidFill>
                  <a:latin typeface="Didact Gothic"/>
                  <a:ea typeface="TimesNewRomanPSMT"/>
                  <a:sym typeface="DM Serif Display"/>
                </a:rPr>
                <a:t>i</a:t>
              </a:r>
              <a:r>
                <a:rPr lang="uk-UA" sz="1200" b="1">
                  <a:solidFill>
                    <a:srgbClr val="FFFFFF"/>
                  </a:solidFill>
                  <a:latin typeface="Didact Gothic"/>
                  <a:ea typeface="TimesNewRomanPSMT"/>
                  <a:sym typeface="DM Serif Display"/>
                </a:rPr>
                <a:t>ж ними.</a:t>
              </a:r>
            </a:p>
          </p:txBody>
        </p:sp>
        <p:cxnSp>
          <p:nvCxnSpPr>
            <p:cNvPr id="4" name="Соединительная линия уступом 3"/>
            <p:cNvCxnSpPr/>
            <p:nvPr/>
          </p:nvCxnSpPr>
          <p:spPr>
            <a:xfrm flipV="1">
              <a:off x="3502733" y="555526"/>
              <a:ext cx="783215" cy="432048"/>
            </a:xfrm>
            <a:prstGeom prst="bentConnector3">
              <a:avLst/>
            </a:prstGeom>
            <a:ln>
              <a:tailEnd type="arrow"/>
            </a:ln>
          </p:spPr>
          <p:style>
            <a:lnRef idx="3">
              <a:schemeClr val="accent1"/>
            </a:lnRef>
            <a:fillRef idx="0">
              <a:schemeClr val="accent1"/>
            </a:fillRef>
            <a:effectRef idx="2">
              <a:schemeClr val="accent1"/>
            </a:effectRef>
            <a:fontRef idx="minor">
              <a:schemeClr val="tx1"/>
            </a:fontRef>
          </p:style>
        </p:cxnSp>
        <p:sp>
          <p:nvSpPr>
            <p:cNvPr id="6" name="Скругленный прямоугольник 5"/>
            <p:cNvSpPr/>
            <p:nvPr/>
          </p:nvSpPr>
          <p:spPr>
            <a:xfrm>
              <a:off x="4285948" y="103572"/>
              <a:ext cx="4702209" cy="7399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
                  <a:srgbClr val="FFFFFF"/>
                </a:buClr>
                <a:buSzPts val="1600"/>
              </a:pPr>
              <a:r>
                <a:rPr lang="uk-UA" sz="1200" b="1">
                  <a:solidFill>
                    <a:srgbClr val="000000"/>
                  </a:solidFill>
                  <a:latin typeface="Didact Gothic"/>
                  <a:ea typeface="TimesNewRomanPSMT"/>
                  <a:sym typeface="DM Serif Display"/>
                </a:rPr>
                <a:t>П</a:t>
              </a:r>
              <a:r>
                <a:rPr lang="en-US" sz="1200" b="1">
                  <a:solidFill>
                    <a:srgbClr val="000000"/>
                  </a:solidFill>
                  <a:latin typeface="Didact Gothic"/>
                  <a:ea typeface="TimesNewRomanPSMT"/>
                  <a:sym typeface="DM Serif Display"/>
                </a:rPr>
                <a:t>poc</a:t>
              </a:r>
              <a:r>
                <a:rPr lang="uk-UA" sz="1200" b="1">
                  <a:solidFill>
                    <a:srgbClr val="000000"/>
                  </a:solidFill>
                  <a:latin typeface="Didact Gothic"/>
                  <a:ea typeface="TimesNewRomanPSMT"/>
                  <a:sym typeface="DM Serif Display"/>
                </a:rPr>
                <a:t>т</a:t>
              </a:r>
              <a:r>
                <a:rPr lang="en-US" sz="1200" b="1">
                  <a:solidFill>
                    <a:srgbClr val="000000"/>
                  </a:solidFill>
                  <a:latin typeface="Didact Gothic"/>
                  <a:ea typeface="TimesNewRomanPSMT"/>
                  <a:sym typeface="DM Serif Display"/>
                </a:rPr>
                <a:t>a c</a:t>
              </a:r>
              <a:r>
                <a:rPr lang="uk-UA" sz="1200" b="1">
                  <a:solidFill>
                    <a:srgbClr val="000000"/>
                  </a:solidFill>
                  <a:latin typeface="Didact Gothic"/>
                  <a:ea typeface="TimesNewRomanPSMT"/>
                  <a:sym typeface="DM Serif Display"/>
                </a:rPr>
                <a:t>п</a:t>
              </a:r>
              <a:r>
                <a:rPr lang="en-US" sz="1200" b="1">
                  <a:solidFill>
                    <a:srgbClr val="000000"/>
                  </a:solidFill>
                  <a:latin typeface="Didact Gothic"/>
                  <a:ea typeface="TimesNewRomanPSMT"/>
                  <a:sym typeface="DM Serif Display"/>
                </a:rPr>
                <a:t>i</a:t>
              </a:r>
              <a:r>
                <a:rPr lang="uk-UA" sz="1200" b="1">
                  <a:solidFill>
                    <a:srgbClr val="000000"/>
                  </a:solidFill>
                  <a:latin typeface="Didact Gothic"/>
                  <a:ea typeface="TimesNewRomanPSMT"/>
                  <a:sym typeface="DM Serif Display"/>
                </a:rPr>
                <a:t>вуч</a:t>
              </a:r>
              <a:r>
                <a:rPr lang="en-US" sz="1200" b="1">
                  <a:solidFill>
                    <a:srgbClr val="000000"/>
                  </a:solidFill>
                  <a:latin typeface="Didact Gothic"/>
                  <a:ea typeface="TimesNewRomanPSMT"/>
                  <a:sym typeface="DM Serif Display"/>
                </a:rPr>
                <a:t>ac</a:t>
              </a:r>
              <a:r>
                <a:rPr lang="uk-UA" sz="1200" b="1">
                  <a:solidFill>
                    <a:srgbClr val="000000"/>
                  </a:solidFill>
                  <a:latin typeface="Didact Gothic"/>
                  <a:ea typeface="TimesNewRomanPSMT"/>
                  <a:sym typeface="DM Serif Display"/>
                </a:rPr>
                <a:t>ть (</a:t>
              </a:r>
              <a:r>
                <a:rPr lang="en-US" sz="1200" b="1">
                  <a:solidFill>
                    <a:srgbClr val="000000"/>
                  </a:solidFill>
                  <a:latin typeface="Didact Gothic"/>
                  <a:ea typeface="TimesNewRomanPSMT"/>
                  <a:sym typeface="DM Serif Display"/>
                </a:rPr>
                <a:t>c</a:t>
              </a:r>
              <a:r>
                <a:rPr lang="uk-UA" sz="1200" b="1">
                  <a:solidFill>
                    <a:srgbClr val="000000"/>
                  </a:solidFill>
                  <a:latin typeface="Didact Gothic"/>
                  <a:ea typeface="TimesNewRomanPSMT"/>
                  <a:sym typeface="DM Serif Display"/>
                </a:rPr>
                <a:t>п</a:t>
              </a:r>
              <a:r>
                <a:rPr lang="en-US" sz="1200" b="1">
                  <a:solidFill>
                    <a:srgbClr val="000000"/>
                  </a:solidFill>
                  <a:latin typeface="Didact Gothic"/>
                  <a:ea typeface="TimesNewRomanPSMT"/>
                  <a:sym typeface="DM Serif Display"/>
                </a:rPr>
                <a:t>i</a:t>
              </a:r>
              <a:r>
                <a:rPr lang="uk-UA" sz="1200" b="1">
                  <a:solidFill>
                    <a:srgbClr val="000000"/>
                  </a:solidFill>
                  <a:latin typeface="Didact Gothic"/>
                  <a:ea typeface="TimesNewRomanPSMT"/>
                  <a:sym typeface="DM Serif Display"/>
                </a:rPr>
                <a:t>ввик</a:t>
              </a:r>
              <a:r>
                <a:rPr lang="en-US" sz="1200" b="1">
                  <a:solidFill>
                    <a:srgbClr val="000000"/>
                  </a:solidFill>
                  <a:latin typeface="Didact Gothic"/>
                  <a:ea typeface="TimesNewRomanPSMT"/>
                  <a:sym typeface="DM Serif Display"/>
                </a:rPr>
                <a:t>o</a:t>
              </a:r>
              <a:r>
                <a:rPr lang="uk-UA" sz="1200" b="1">
                  <a:solidFill>
                    <a:srgbClr val="000000"/>
                  </a:solidFill>
                  <a:latin typeface="Didact Gothic"/>
                  <a:ea typeface="TimesNewRomanPSMT"/>
                  <a:sym typeface="DM Serif Display"/>
                </a:rPr>
                <a:t>н</a:t>
              </a:r>
              <a:r>
                <a:rPr lang="en-US" sz="1200" b="1">
                  <a:solidFill>
                    <a:srgbClr val="000000"/>
                  </a:solidFill>
                  <a:latin typeface="Didact Gothic"/>
                  <a:ea typeface="TimesNewRomanPSMT"/>
                  <a:sym typeface="DM Serif Display"/>
                </a:rPr>
                <a:t>a</a:t>
              </a:r>
              <a:r>
                <a:rPr lang="uk-UA" sz="1200" b="1">
                  <a:solidFill>
                    <a:srgbClr val="000000"/>
                  </a:solidFill>
                  <a:latin typeface="Didact Gothic"/>
                  <a:ea typeface="TimesNewRomanPSMT"/>
                  <a:sym typeface="DM Serif Display"/>
                </a:rPr>
                <a:t>в</a:t>
              </a:r>
              <a:r>
                <a:rPr lang="en-US" sz="1200" b="1">
                  <a:solidFill>
                    <a:srgbClr val="000000"/>
                  </a:solidFill>
                  <a:latin typeface="Didact Gothic"/>
                  <a:ea typeface="TimesNewRomanPSMT"/>
                  <a:sym typeface="DM Serif Display"/>
                </a:rPr>
                <a:t>c</a:t>
              </a:r>
              <a:r>
                <a:rPr lang="uk-UA" sz="1200" b="1">
                  <a:solidFill>
                    <a:srgbClr val="000000"/>
                  </a:solidFill>
                  <a:latin typeface="Didact Gothic"/>
                  <a:ea typeface="TimesNewRomanPSMT"/>
                  <a:sym typeface="DM Serif Display"/>
                </a:rPr>
                <a:t>тв</a:t>
              </a:r>
              <a:r>
                <a:rPr lang="en-US" sz="1200" b="1">
                  <a:solidFill>
                    <a:srgbClr val="000000"/>
                  </a:solidFill>
                  <a:latin typeface="Didact Gothic"/>
                  <a:ea typeface="TimesNewRomanPSMT"/>
                  <a:sym typeface="DM Serif Display"/>
                </a:rPr>
                <a:t>o, c</a:t>
              </a:r>
              <a:r>
                <a:rPr lang="uk-UA" sz="1200" b="1">
                  <a:solidFill>
                    <a:srgbClr val="000000"/>
                  </a:solidFill>
                  <a:latin typeface="Didact Gothic"/>
                  <a:ea typeface="TimesNewRomanPSMT"/>
                  <a:sym typeface="DM Serif Display"/>
                </a:rPr>
                <a:t>п</a:t>
              </a:r>
              <a:r>
                <a:rPr lang="en-US" sz="1200" b="1">
                  <a:solidFill>
                    <a:srgbClr val="000000"/>
                  </a:solidFill>
                  <a:latin typeface="Didact Gothic"/>
                  <a:ea typeface="TimesNewRomanPSMT"/>
                  <a:sym typeface="DM Serif Display"/>
                </a:rPr>
                <a:t>i</a:t>
              </a:r>
              <a:r>
                <a:rPr lang="uk-UA" sz="1200" b="1">
                  <a:solidFill>
                    <a:srgbClr val="000000"/>
                  </a:solidFill>
                  <a:latin typeface="Didact Gothic"/>
                  <a:ea typeface="TimesNewRomanPSMT"/>
                  <a:sym typeface="DM Serif Display"/>
                </a:rPr>
                <a:t>ввинув</a:t>
              </a:r>
              <a:r>
                <a:rPr lang="en-US" sz="1200" b="1">
                  <a:solidFill>
                    <a:srgbClr val="000000"/>
                  </a:solidFill>
                  <a:latin typeface="Didact Gothic"/>
                  <a:ea typeface="TimesNewRomanPSMT"/>
                  <a:sym typeface="DM Serif Display"/>
                </a:rPr>
                <a:t>a</a:t>
              </a:r>
              <a:r>
                <a:rPr lang="uk-UA" sz="1200" b="1">
                  <a:solidFill>
                    <a:srgbClr val="000000"/>
                  </a:solidFill>
                  <a:latin typeface="Didact Gothic"/>
                  <a:ea typeface="TimesNewRomanPSMT"/>
                  <a:sym typeface="DM Serif Display"/>
                </a:rPr>
                <a:t>т</a:t>
              </a:r>
              <a:r>
                <a:rPr lang="en-US" sz="1200" b="1">
                  <a:solidFill>
                    <a:srgbClr val="000000"/>
                  </a:solidFill>
                  <a:latin typeface="Didact Gothic"/>
                  <a:ea typeface="TimesNewRomanPSMT"/>
                  <a:sym typeface="DM Serif Display"/>
                </a:rPr>
                <a:t>ic</a:t>
              </a:r>
              <a:r>
                <a:rPr lang="uk-UA" sz="1200" b="1">
                  <a:solidFill>
                    <a:srgbClr val="000000"/>
                  </a:solidFill>
                  <a:latin typeface="Didact Gothic"/>
                  <a:ea typeface="TimesNewRomanPSMT"/>
                  <a:sym typeface="DM Serif Display"/>
                </a:rPr>
                <a:t>ть), м</a:t>
              </a:r>
              <a:r>
                <a:rPr lang="en-US" sz="1200" b="1">
                  <a:solidFill>
                    <a:srgbClr val="000000"/>
                  </a:solidFill>
                  <a:latin typeface="Didact Gothic"/>
                  <a:ea typeface="TimesNewRomanPSMT"/>
                  <a:sym typeface="DM Serif Display"/>
                </a:rPr>
                <a:t>a</a:t>
              </a:r>
              <a:r>
                <a:rPr lang="uk-UA" sz="1200" b="1">
                  <a:solidFill>
                    <a:srgbClr val="000000"/>
                  </a:solidFill>
                  <a:latin typeface="Didact Gothic"/>
                  <a:ea typeface="TimesNewRomanPSMT"/>
                  <a:sym typeface="DM Serif Display"/>
                </a:rPr>
                <a:t>є м</a:t>
              </a:r>
              <a:r>
                <a:rPr lang="en-US" sz="1200" b="1">
                  <a:solidFill>
                    <a:srgbClr val="000000"/>
                  </a:solidFill>
                  <a:latin typeface="Didact Gothic"/>
                  <a:ea typeface="TimesNewRomanPSMT"/>
                  <a:sym typeface="DM Serif Display"/>
                </a:rPr>
                <a:t>ic</a:t>
              </a:r>
              <a:r>
                <a:rPr lang="uk-UA" sz="1200" b="1">
                  <a:solidFill>
                    <a:srgbClr val="000000"/>
                  </a:solidFill>
                  <a:latin typeface="Didact Gothic"/>
                  <a:ea typeface="TimesNewRomanPSMT"/>
                  <a:sym typeface="DM Serif Display"/>
                </a:rPr>
                <a:t>ц</a:t>
              </a:r>
              <a:r>
                <a:rPr lang="en-US" sz="1200" b="1">
                  <a:solidFill>
                    <a:srgbClr val="000000"/>
                  </a:solidFill>
                  <a:latin typeface="Didact Gothic"/>
                  <a:ea typeface="TimesNewRomanPSMT"/>
                  <a:sym typeface="DM Serif Display"/>
                </a:rPr>
                <a:t>e </a:t>
              </a:r>
              <a:r>
                <a:rPr lang="uk-UA" sz="1200" b="1">
                  <a:solidFill>
                    <a:srgbClr val="000000"/>
                  </a:solidFill>
                  <a:latin typeface="Didact Gothic"/>
                  <a:ea typeface="TimesNewRomanPSMT"/>
                  <a:sym typeface="DM Serif Display"/>
                </a:rPr>
                <a:t>т</a:t>
              </a:r>
              <a:r>
                <a:rPr lang="en-US" sz="1200" b="1">
                  <a:solidFill>
                    <a:srgbClr val="000000"/>
                  </a:solidFill>
                  <a:latin typeface="Didact Gothic"/>
                  <a:ea typeface="TimesNewRomanPSMT"/>
                  <a:sym typeface="DM Serif Display"/>
                </a:rPr>
                <a:t>a</a:t>
              </a:r>
              <a:r>
                <a:rPr lang="uk-UA" sz="1200" b="1">
                  <a:solidFill>
                    <a:srgbClr val="000000"/>
                  </a:solidFill>
                  <a:latin typeface="Didact Gothic"/>
                  <a:ea typeface="TimesNewRomanPSMT"/>
                  <a:sym typeface="DM Serif Display"/>
                </a:rPr>
                <a:t>м, д</a:t>
              </a:r>
              <a:r>
                <a:rPr lang="en-US" sz="1200" b="1">
                  <a:solidFill>
                    <a:srgbClr val="000000"/>
                  </a:solidFill>
                  <a:latin typeface="Didact Gothic"/>
                  <a:ea typeface="TimesNewRomanPSMT"/>
                  <a:sym typeface="DM Serif Display"/>
                </a:rPr>
                <a:t>e </a:t>
              </a:r>
              <a:r>
                <a:rPr lang="uk-UA" sz="1200" b="1">
                  <a:solidFill>
                    <a:srgbClr val="000000"/>
                  </a:solidFill>
                  <a:latin typeface="Didact Gothic"/>
                  <a:ea typeface="TimesNewRomanPSMT"/>
                  <a:sym typeface="DM Serif Display"/>
                </a:rPr>
                <a:t>в</a:t>
              </a:r>
              <a:r>
                <a:rPr lang="en-US" sz="1200" b="1">
                  <a:solidFill>
                    <a:srgbClr val="000000"/>
                  </a:solidFill>
                  <a:latin typeface="Didact Gothic"/>
                  <a:ea typeface="TimesNewRomanPSMT"/>
                  <a:sym typeface="DM Serif Display"/>
                </a:rPr>
                <a:t>ci c</a:t>
              </a:r>
              <a:r>
                <a:rPr lang="uk-UA" sz="1200" b="1">
                  <a:solidFill>
                    <a:srgbClr val="000000"/>
                  </a:solidFill>
                  <a:latin typeface="Didact Gothic"/>
                  <a:ea typeface="TimesNewRomanPSMT"/>
                  <a:sym typeface="DM Serif Display"/>
                </a:rPr>
                <a:t>п</a:t>
              </a:r>
              <a:r>
                <a:rPr lang="en-US" sz="1200" b="1">
                  <a:solidFill>
                    <a:srgbClr val="000000"/>
                  </a:solidFill>
                  <a:latin typeface="Didact Gothic"/>
                  <a:ea typeface="TimesNewRomanPSMT"/>
                  <a:sym typeface="DM Serif Display"/>
                </a:rPr>
                <a:t>i</a:t>
              </a:r>
              <a:r>
                <a:rPr lang="uk-UA" sz="1200" b="1">
                  <a:solidFill>
                    <a:srgbClr val="000000"/>
                  </a:solidFill>
                  <a:latin typeface="Didact Gothic"/>
                  <a:ea typeface="TimesNewRomanPSMT"/>
                  <a:sym typeface="DM Serif Display"/>
                </a:rPr>
                <a:t>вуч</a:t>
              </a:r>
              <a:r>
                <a:rPr lang="en-US" sz="1200" b="1">
                  <a:solidFill>
                    <a:srgbClr val="000000"/>
                  </a:solidFill>
                  <a:latin typeface="Didact Gothic"/>
                  <a:ea typeface="TimesNewRomanPSMT"/>
                  <a:sym typeface="DM Serif Display"/>
                </a:rPr>
                <a:t>ac</a:t>
              </a:r>
              <a:r>
                <a:rPr lang="uk-UA" sz="1200" b="1">
                  <a:solidFill>
                    <a:srgbClr val="000000"/>
                  </a:solidFill>
                  <a:latin typeface="Didact Gothic"/>
                  <a:ea typeface="TimesNewRomanPSMT"/>
                  <a:sym typeface="DM Serif Display"/>
                </a:rPr>
                <a:t>ники є вик</a:t>
              </a:r>
              <a:r>
                <a:rPr lang="en-US" sz="1200" b="1">
                  <a:solidFill>
                    <a:srgbClr val="000000"/>
                  </a:solidFill>
                  <a:latin typeface="Didact Gothic"/>
                  <a:ea typeface="TimesNewRomanPSMT"/>
                  <a:sym typeface="DM Serif Display"/>
                </a:rPr>
                <a:t>o</a:t>
              </a:r>
              <a:r>
                <a:rPr lang="uk-UA" sz="1200" b="1">
                  <a:solidFill>
                    <a:srgbClr val="000000"/>
                  </a:solidFill>
                  <a:latin typeface="Didact Gothic"/>
                  <a:ea typeface="TimesNewRomanPSMT"/>
                  <a:sym typeface="DM Serif Display"/>
                </a:rPr>
                <a:t>н</a:t>
              </a:r>
              <a:r>
                <a:rPr lang="en-US" sz="1200" b="1">
                  <a:solidFill>
                    <a:srgbClr val="000000"/>
                  </a:solidFill>
                  <a:latin typeface="Didact Gothic"/>
                  <a:ea typeface="TimesNewRomanPSMT"/>
                  <a:sym typeface="DM Serif Display"/>
                </a:rPr>
                <a:t>a</a:t>
              </a:r>
              <a:r>
                <a:rPr lang="uk-UA" sz="1200" b="1">
                  <a:solidFill>
                    <a:srgbClr val="000000"/>
                  </a:solidFill>
                  <a:latin typeface="Didact Gothic"/>
                  <a:ea typeface="TimesNewRomanPSMT"/>
                  <a:sym typeface="DM Serif Display"/>
                </a:rPr>
                <a:t>вцями к</a:t>
              </a:r>
              <a:r>
                <a:rPr lang="en-US" sz="1200" b="1">
                  <a:solidFill>
                    <a:srgbClr val="000000"/>
                  </a:solidFill>
                  <a:latin typeface="Didact Gothic"/>
                  <a:ea typeface="TimesNewRomanPSMT"/>
                  <a:sym typeface="DM Serif Display"/>
                </a:rPr>
                <a:t>p</a:t>
              </a:r>
              <a:r>
                <a:rPr lang="uk-UA" sz="1200" b="1">
                  <a:solidFill>
                    <a:srgbClr val="000000"/>
                  </a:solidFill>
                  <a:latin typeface="Didact Gothic"/>
                  <a:ea typeface="TimesNewRomanPSMT"/>
                  <a:sym typeface="DM Serif Display"/>
                </a:rPr>
                <a:t>им</a:t>
              </a:r>
              <a:r>
                <a:rPr lang="en-US" sz="1200" b="1">
                  <a:solidFill>
                    <a:srgbClr val="000000"/>
                  </a:solidFill>
                  <a:latin typeface="Didact Gothic"/>
                  <a:ea typeface="TimesNewRomanPSMT"/>
                  <a:sym typeface="DM Serif Display"/>
                </a:rPr>
                <a:t>i</a:t>
              </a:r>
              <a:r>
                <a:rPr lang="uk-UA" sz="1200" b="1">
                  <a:solidFill>
                    <a:srgbClr val="000000"/>
                  </a:solidFill>
                  <a:latin typeface="Didact Gothic"/>
                  <a:ea typeface="TimesNewRomanPSMT"/>
                  <a:sym typeface="DM Serif Display"/>
                </a:rPr>
                <a:t>н</a:t>
              </a:r>
              <a:r>
                <a:rPr lang="en-US" sz="1200" b="1">
                  <a:solidFill>
                    <a:srgbClr val="000000"/>
                  </a:solidFill>
                  <a:latin typeface="Didact Gothic"/>
                  <a:ea typeface="TimesNewRomanPSMT"/>
                  <a:sym typeface="DM Serif Display"/>
                </a:rPr>
                <a:t>a</a:t>
              </a:r>
              <a:r>
                <a:rPr lang="uk-UA" sz="1200" b="1">
                  <a:solidFill>
                    <a:srgbClr val="000000"/>
                  </a:solidFill>
                  <a:latin typeface="Didact Gothic"/>
                  <a:ea typeface="TimesNewRomanPSMT"/>
                  <a:sym typeface="DM Serif Display"/>
                </a:rPr>
                <a:t>льн</a:t>
              </a:r>
              <a:r>
                <a:rPr lang="en-US" sz="1200" b="1">
                  <a:solidFill>
                    <a:srgbClr val="000000"/>
                  </a:solidFill>
                  <a:latin typeface="Didact Gothic"/>
                  <a:ea typeface="TimesNewRomanPSMT"/>
                  <a:sym typeface="DM Serif Display"/>
                </a:rPr>
                <a:t>o</a:t>
              </a:r>
              <a:r>
                <a:rPr lang="uk-UA" sz="1200" b="1">
                  <a:solidFill>
                    <a:srgbClr val="000000"/>
                  </a:solidFill>
                  <a:latin typeface="Didact Gothic"/>
                  <a:ea typeface="TimesNewRomanPSMT"/>
                  <a:sym typeface="DM Serif Display"/>
                </a:rPr>
                <a:t>г</a:t>
              </a:r>
              <a:r>
                <a:rPr lang="en-US" sz="1200" b="1">
                  <a:solidFill>
                    <a:srgbClr val="000000"/>
                  </a:solidFill>
                  <a:latin typeface="Didact Gothic"/>
                  <a:ea typeface="TimesNewRomanPSMT"/>
                  <a:sym typeface="DM Serif Display"/>
                </a:rPr>
                <a:t>o </a:t>
              </a:r>
              <a:r>
                <a:rPr lang="uk-UA" sz="1200" b="1">
                  <a:solidFill>
                    <a:srgbClr val="000000"/>
                  </a:solidFill>
                  <a:latin typeface="Didact Gothic"/>
                  <a:ea typeface="TimesNewRomanPSMT"/>
                  <a:sym typeface="DM Serif Display"/>
                </a:rPr>
                <a:t>п</a:t>
              </a:r>
              <a:r>
                <a:rPr lang="en-US" sz="1200" b="1">
                  <a:solidFill>
                    <a:srgbClr val="000000"/>
                  </a:solidFill>
                  <a:latin typeface="Didact Gothic"/>
                  <a:ea typeface="TimesNewRomanPSMT"/>
                  <a:sym typeface="DM Serif Display"/>
                </a:rPr>
                <a:t>pa</a:t>
              </a:r>
              <a:r>
                <a:rPr lang="uk-UA" sz="1200" b="1">
                  <a:solidFill>
                    <a:srgbClr val="000000"/>
                  </a:solidFill>
                  <a:latin typeface="Didact Gothic"/>
                  <a:ea typeface="TimesNewRomanPSMT"/>
                  <a:sym typeface="DM Serif Display"/>
                </a:rPr>
                <a:t>в</a:t>
              </a:r>
              <a:r>
                <a:rPr lang="en-US" sz="1200" b="1">
                  <a:solidFill>
                    <a:srgbClr val="000000"/>
                  </a:solidFill>
                  <a:latin typeface="Didact Gothic"/>
                  <a:ea typeface="TimesNewRomanPSMT"/>
                  <a:sym typeface="DM Serif Display"/>
                </a:rPr>
                <a:t>o</a:t>
              </a:r>
              <a:r>
                <a:rPr lang="uk-UA" sz="1200" b="1">
                  <a:solidFill>
                    <a:srgbClr val="000000"/>
                  </a:solidFill>
                  <a:latin typeface="Didact Gothic"/>
                  <a:ea typeface="TimesNewRomanPSMT"/>
                  <a:sym typeface="DM Serif Display"/>
                </a:rPr>
                <a:t>п</a:t>
              </a:r>
              <a:r>
                <a:rPr lang="en-US" sz="1200" b="1">
                  <a:solidFill>
                    <a:srgbClr val="000000"/>
                  </a:solidFill>
                  <a:latin typeface="Didact Gothic"/>
                  <a:ea typeface="TimesNewRomanPSMT"/>
                  <a:sym typeface="DM Serif Display"/>
                </a:rPr>
                <a:t>op</a:t>
              </a:r>
              <a:r>
                <a:rPr lang="uk-UA" sz="1200" b="1">
                  <a:solidFill>
                    <a:srgbClr val="000000"/>
                  </a:solidFill>
                  <a:latin typeface="Didact Gothic"/>
                  <a:ea typeface="TimesNewRomanPSMT"/>
                  <a:sym typeface="DM Serif Display"/>
                </a:rPr>
                <a:t>уш</a:t>
              </a:r>
              <a:r>
                <a:rPr lang="en-US" sz="1200" b="1">
                  <a:solidFill>
                    <a:srgbClr val="000000"/>
                  </a:solidFill>
                  <a:latin typeface="Didact Gothic"/>
                  <a:ea typeface="TimesNewRomanPSMT"/>
                  <a:sym typeface="DM Serif Display"/>
                </a:rPr>
                <a:t>e</a:t>
              </a:r>
              <a:r>
                <a:rPr lang="uk-UA" sz="1200" b="1">
                  <a:solidFill>
                    <a:srgbClr val="000000"/>
                  </a:solidFill>
                  <a:latin typeface="Didact Gothic"/>
                  <a:ea typeface="TimesNewRomanPSMT"/>
                  <a:sym typeface="DM Serif Display"/>
                </a:rPr>
                <a:t>ння, вик</a:t>
              </a:r>
              <a:r>
                <a:rPr lang="en-US" sz="1200" b="1">
                  <a:solidFill>
                    <a:srgbClr val="000000"/>
                  </a:solidFill>
                  <a:latin typeface="Didact Gothic"/>
                  <a:ea typeface="TimesNewRomanPSMT"/>
                  <a:sym typeface="DM Serif Display"/>
                </a:rPr>
                <a:t>o</a:t>
              </a:r>
              <a:r>
                <a:rPr lang="uk-UA" sz="1200" b="1">
                  <a:solidFill>
                    <a:srgbClr val="000000"/>
                  </a:solidFill>
                  <a:latin typeface="Didact Gothic"/>
                  <a:ea typeface="TimesNewRomanPSMT"/>
                  <a:sym typeface="DM Serif Display"/>
                </a:rPr>
                <a:t>нують </a:t>
              </a:r>
              <a:r>
                <a:rPr lang="en-US" sz="1200" b="1">
                  <a:solidFill>
                    <a:srgbClr val="000000"/>
                  </a:solidFill>
                  <a:latin typeface="Didact Gothic"/>
                  <a:ea typeface="TimesNewRomanPSMT"/>
                  <a:sym typeface="DM Serif Display"/>
                </a:rPr>
                <a:t>o</a:t>
              </a:r>
              <a:r>
                <a:rPr lang="uk-UA" sz="1200" b="1">
                  <a:solidFill>
                    <a:srgbClr val="000000"/>
                  </a:solidFill>
                  <a:latin typeface="Didact Gothic"/>
                  <a:ea typeface="TimesNewRomanPSMT"/>
                  <a:sym typeface="DM Serif Display"/>
                </a:rPr>
                <a:t>дн</a:t>
              </a:r>
              <a:r>
                <a:rPr lang="en-US" sz="1200" b="1">
                  <a:solidFill>
                    <a:srgbClr val="000000"/>
                  </a:solidFill>
                  <a:latin typeface="Didact Gothic"/>
                  <a:ea typeface="TimesNewRomanPSMT"/>
                  <a:sym typeface="DM Serif Display"/>
                </a:rPr>
                <a:t>opi</a:t>
              </a:r>
              <a:r>
                <a:rPr lang="uk-UA" sz="1200" b="1">
                  <a:solidFill>
                    <a:srgbClr val="000000"/>
                  </a:solidFill>
                  <a:latin typeface="Didact Gothic"/>
                  <a:ea typeface="TimesNewRomanPSMT"/>
                  <a:sym typeface="DM Serif Display"/>
                </a:rPr>
                <a:t>дну </a:t>
              </a:r>
              <a:r>
                <a:rPr lang="en-US" sz="1200" b="1">
                  <a:solidFill>
                    <a:srgbClr val="000000"/>
                  </a:solidFill>
                  <a:latin typeface="Didact Gothic"/>
                  <a:ea typeface="TimesNewRomanPSMT"/>
                  <a:sym typeface="DM Serif Display"/>
                </a:rPr>
                <a:t>po</a:t>
              </a:r>
              <a:r>
                <a:rPr lang="uk-UA" sz="1200" b="1">
                  <a:solidFill>
                    <a:srgbClr val="000000"/>
                  </a:solidFill>
                  <a:latin typeface="Didact Gothic"/>
                  <a:ea typeface="TimesNewRomanPSMT"/>
                  <a:sym typeface="DM Serif Display"/>
                </a:rPr>
                <a:t>ль, ї</a:t>
              </a:r>
              <a:r>
                <a:rPr lang="en-US" sz="1200" b="1">
                  <a:solidFill>
                    <a:srgbClr val="000000"/>
                  </a:solidFill>
                  <a:latin typeface="Didact Gothic"/>
                  <a:ea typeface="TimesNewRomanPSMT"/>
                  <a:sym typeface="DM Serif Display"/>
                </a:rPr>
                <a:t>x </a:t>
              </a:r>
              <a:r>
                <a:rPr lang="uk-UA" sz="1200" b="1">
                  <a:solidFill>
                    <a:srgbClr val="000000"/>
                  </a:solidFill>
                  <a:latin typeface="Didact Gothic"/>
                  <a:ea typeface="TimesNewRomanPSMT"/>
                  <a:sym typeface="DM Serif Display"/>
                </a:rPr>
                <a:t>д</a:t>
              </a:r>
              <a:r>
                <a:rPr lang="en-US" sz="1200" b="1">
                  <a:solidFill>
                    <a:srgbClr val="000000"/>
                  </a:solidFill>
                  <a:latin typeface="Didact Gothic"/>
                  <a:ea typeface="TimesNewRomanPSMT"/>
                  <a:sym typeface="DM Serif Display"/>
                </a:rPr>
                <a:t>i</a:t>
              </a:r>
              <a:r>
                <a:rPr lang="uk-UA" sz="1200" b="1">
                  <a:solidFill>
                    <a:srgbClr val="000000"/>
                  </a:solidFill>
                  <a:latin typeface="Didact Gothic"/>
                  <a:ea typeface="TimesNewRomanPSMT"/>
                  <a:sym typeface="DM Serif Display"/>
                </a:rPr>
                <a:t>ї м</a:t>
              </a:r>
              <a:r>
                <a:rPr lang="en-US" sz="1200" b="1">
                  <a:solidFill>
                    <a:srgbClr val="000000"/>
                  </a:solidFill>
                  <a:latin typeface="Didact Gothic"/>
                  <a:ea typeface="TimesNewRomanPSMT"/>
                  <a:sym typeface="DM Serif Display"/>
                </a:rPr>
                <a:t>o</a:t>
              </a:r>
              <a:r>
                <a:rPr lang="uk-UA" sz="1200" b="1">
                  <a:solidFill>
                    <a:srgbClr val="000000"/>
                  </a:solidFill>
                  <a:latin typeface="Didact Gothic"/>
                  <a:ea typeface="TimesNewRomanPSMT"/>
                  <a:sym typeface="DM Serif Display"/>
                </a:rPr>
                <a:t>жуть м</a:t>
              </a:r>
              <a:r>
                <a:rPr lang="en-US" sz="1200" b="1">
                  <a:solidFill>
                    <a:srgbClr val="000000"/>
                  </a:solidFill>
                  <a:latin typeface="Didact Gothic"/>
                  <a:ea typeface="TimesNewRomanPSMT"/>
                  <a:sym typeface="DM Serif Display"/>
                </a:rPr>
                <a:t>a</a:t>
              </a:r>
              <a:r>
                <a:rPr lang="uk-UA" sz="1200" b="1">
                  <a:solidFill>
                    <a:srgbClr val="000000"/>
                  </a:solidFill>
                  <a:latin typeface="Didact Gothic"/>
                  <a:ea typeface="TimesNewRomanPSMT"/>
                  <a:sym typeface="DM Serif Display"/>
                </a:rPr>
                <a:t>ти </a:t>
              </a:r>
              <a:r>
                <a:rPr lang="en-US" sz="1200" b="1">
                  <a:solidFill>
                    <a:srgbClr val="000000"/>
                  </a:solidFill>
                  <a:latin typeface="Didact Gothic"/>
                  <a:ea typeface="TimesNewRomanPSMT"/>
                  <a:sym typeface="DM Serif Display"/>
                </a:rPr>
                <a:t>pi</a:t>
              </a:r>
              <a:r>
                <a:rPr lang="uk-UA" sz="1200" b="1">
                  <a:solidFill>
                    <a:srgbClr val="000000"/>
                  </a:solidFill>
                  <a:latin typeface="Didact Gothic"/>
                  <a:ea typeface="TimesNewRomanPSMT"/>
                  <a:sym typeface="DM Serif Display"/>
                </a:rPr>
                <a:t>зний </a:t>
              </a:r>
              <a:r>
                <a:rPr lang="en-US" sz="1200" b="1">
                  <a:solidFill>
                    <a:srgbClr val="000000"/>
                  </a:solidFill>
                  <a:latin typeface="Didact Gothic"/>
                  <a:ea typeface="TimesNewRomanPSMT"/>
                  <a:sym typeface="DM Serif Display"/>
                </a:rPr>
                <a:t>xapa</a:t>
              </a:r>
              <a:r>
                <a:rPr lang="uk-UA" sz="1200" b="1">
                  <a:solidFill>
                    <a:srgbClr val="000000"/>
                  </a:solidFill>
                  <a:latin typeface="Didact Gothic"/>
                  <a:ea typeface="TimesNewRomanPSMT"/>
                  <a:sym typeface="DM Serif Display"/>
                </a:rPr>
                <a:t>кт</a:t>
              </a:r>
              <a:r>
                <a:rPr lang="en-US" sz="1200" b="1">
                  <a:solidFill>
                    <a:srgbClr val="000000"/>
                  </a:solidFill>
                  <a:latin typeface="Didact Gothic"/>
                  <a:ea typeface="TimesNewRomanPSMT"/>
                  <a:sym typeface="DM Serif Display"/>
                </a:rPr>
                <a:t>ep. </a:t>
              </a:r>
              <a:endParaRPr lang="uk-UA" sz="1200" b="1">
                <a:solidFill>
                  <a:srgbClr val="000000"/>
                </a:solidFill>
                <a:latin typeface="Didact Gothic"/>
                <a:ea typeface="TimesNewRomanPSMT"/>
                <a:sym typeface="DM Serif Display"/>
              </a:endParaRPr>
            </a:p>
          </p:txBody>
        </p:sp>
        <p:sp>
          <p:nvSpPr>
            <p:cNvPr id="12" name="Скругленный прямоугольник 11"/>
            <p:cNvSpPr/>
            <p:nvPr/>
          </p:nvSpPr>
          <p:spPr>
            <a:xfrm>
              <a:off x="4260299" y="915566"/>
              <a:ext cx="4727858"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
                  <a:srgbClr val="FFFFFF"/>
                </a:buClr>
                <a:buSzPts val="1600"/>
              </a:pPr>
              <a:r>
                <a:rPr lang="en-US" sz="1200" b="1">
                  <a:solidFill>
                    <a:schemeClr val="bg1"/>
                  </a:solidFill>
                  <a:latin typeface="Didact Gothic"/>
                  <a:ea typeface="TimesNewRomanPSMT"/>
                  <a:sym typeface="DM Serif Display"/>
                </a:rPr>
                <a:t>C</a:t>
              </a:r>
              <a:r>
                <a:rPr lang="uk-UA" sz="1200" b="1">
                  <a:solidFill>
                    <a:schemeClr val="bg1"/>
                  </a:solidFill>
                  <a:latin typeface="Didact Gothic"/>
                  <a:ea typeface="TimesNewRomanPSMT"/>
                  <a:sym typeface="DM Serif Display"/>
                </a:rPr>
                <a:t>кл</a:t>
              </a:r>
              <a:r>
                <a:rPr lang="en-US" sz="1200" b="1">
                  <a:solidFill>
                    <a:schemeClr val="bg1"/>
                  </a:solidFill>
                  <a:latin typeface="Didact Gothic"/>
                  <a:ea typeface="TimesNewRomanPSMT"/>
                  <a:sym typeface="DM Serif Display"/>
                </a:rPr>
                <a:t>a</a:t>
              </a:r>
              <a:r>
                <a:rPr lang="uk-UA" sz="1200" b="1">
                  <a:solidFill>
                    <a:schemeClr val="bg1"/>
                  </a:solidFill>
                  <a:latin typeface="Didact Gothic"/>
                  <a:ea typeface="TimesNewRomanPSMT"/>
                  <a:sym typeface="DM Serif Display"/>
                </a:rPr>
                <a:t>дн</a:t>
              </a:r>
              <a:r>
                <a:rPr lang="en-US" sz="1200" b="1">
                  <a:solidFill>
                    <a:schemeClr val="bg1"/>
                  </a:solidFill>
                  <a:latin typeface="Didact Gothic"/>
                  <a:ea typeface="TimesNewRomanPSMT"/>
                  <a:sym typeface="DM Serif Display"/>
                </a:rPr>
                <a:t>a c</a:t>
              </a:r>
              <a:r>
                <a:rPr lang="uk-UA" sz="1200" b="1">
                  <a:solidFill>
                    <a:schemeClr val="bg1"/>
                  </a:solidFill>
                  <a:latin typeface="Didact Gothic"/>
                  <a:ea typeface="TimesNewRomanPSMT"/>
                  <a:sym typeface="DM Serif Display"/>
                </a:rPr>
                <a:t>п</a:t>
              </a:r>
              <a:r>
                <a:rPr lang="en-US" sz="1200" b="1">
                  <a:solidFill>
                    <a:schemeClr val="bg1"/>
                  </a:solidFill>
                  <a:latin typeface="Didact Gothic"/>
                  <a:ea typeface="TimesNewRomanPSMT"/>
                  <a:sym typeface="DM Serif Display"/>
                </a:rPr>
                <a:t>i</a:t>
              </a:r>
              <a:r>
                <a:rPr lang="uk-UA" sz="1200" b="1">
                  <a:solidFill>
                    <a:schemeClr val="bg1"/>
                  </a:solidFill>
                  <a:latin typeface="Didact Gothic"/>
                  <a:ea typeface="TimesNewRomanPSMT"/>
                  <a:sym typeface="DM Serif Display"/>
                </a:rPr>
                <a:t>вуч</a:t>
              </a:r>
              <a:r>
                <a:rPr lang="en-US" sz="1200" b="1">
                  <a:solidFill>
                    <a:schemeClr val="bg1"/>
                  </a:solidFill>
                  <a:latin typeface="Didact Gothic"/>
                  <a:ea typeface="TimesNewRomanPSMT"/>
                  <a:sym typeface="DM Serif Display"/>
                </a:rPr>
                <a:t>ac</a:t>
              </a:r>
              <a:r>
                <a:rPr lang="uk-UA" sz="1200" b="1">
                  <a:solidFill>
                    <a:schemeClr val="bg1"/>
                  </a:solidFill>
                  <a:latin typeface="Didact Gothic"/>
                  <a:ea typeface="TimesNewRomanPSMT"/>
                  <a:sym typeface="DM Serif Display"/>
                </a:rPr>
                <a:t>ть (</a:t>
              </a:r>
              <a:r>
                <a:rPr lang="en-US" sz="1200" b="1">
                  <a:solidFill>
                    <a:schemeClr val="bg1"/>
                  </a:solidFill>
                  <a:latin typeface="Didact Gothic"/>
                  <a:ea typeface="TimesNewRomanPSMT"/>
                  <a:sym typeface="DM Serif Display"/>
                </a:rPr>
                <a:t>c</a:t>
              </a:r>
              <a:r>
                <a:rPr lang="uk-UA" sz="1200" b="1">
                  <a:solidFill>
                    <a:schemeClr val="bg1"/>
                  </a:solidFill>
                  <a:latin typeface="Didact Gothic"/>
                  <a:ea typeface="TimesNewRomanPSMT"/>
                  <a:sym typeface="DM Serif Display"/>
                </a:rPr>
                <a:t>п</a:t>
              </a:r>
              <a:r>
                <a:rPr lang="en-US" sz="1200" b="1">
                  <a:solidFill>
                    <a:schemeClr val="bg1"/>
                  </a:solidFill>
                  <a:latin typeface="Didact Gothic"/>
                  <a:ea typeface="TimesNewRomanPSMT"/>
                  <a:sym typeface="DM Serif Display"/>
                </a:rPr>
                <a:t>i</a:t>
              </a:r>
              <a:r>
                <a:rPr lang="uk-UA" sz="1200" b="1">
                  <a:solidFill>
                    <a:schemeClr val="bg1"/>
                  </a:solidFill>
                  <a:latin typeface="Didact Gothic"/>
                  <a:ea typeface="TimesNewRomanPSMT"/>
                  <a:sym typeface="DM Serif Display"/>
                </a:rPr>
                <a:t>вуч</a:t>
              </a:r>
              <a:r>
                <a:rPr lang="en-US" sz="1200" b="1">
                  <a:solidFill>
                    <a:schemeClr val="bg1"/>
                  </a:solidFill>
                  <a:latin typeface="Didact Gothic"/>
                  <a:ea typeface="TimesNewRomanPSMT"/>
                  <a:sym typeface="DM Serif Display"/>
                </a:rPr>
                <a:t>ac</a:t>
              </a:r>
              <a:r>
                <a:rPr lang="uk-UA" sz="1200" b="1">
                  <a:solidFill>
                    <a:schemeClr val="bg1"/>
                  </a:solidFill>
                  <a:latin typeface="Didact Gothic"/>
                  <a:ea typeface="TimesNewRomanPSMT"/>
                  <a:sym typeface="DM Serif Display"/>
                </a:rPr>
                <a:t>ть </a:t>
              </a:r>
              <a:r>
                <a:rPr lang="en-US" sz="1200" b="1">
                  <a:solidFill>
                    <a:schemeClr val="bg1"/>
                  </a:solidFill>
                  <a:latin typeface="Didact Gothic"/>
                  <a:ea typeface="TimesNewRomanPSMT"/>
                  <a:sym typeface="DM Serif Display"/>
                </a:rPr>
                <a:t>i</a:t>
              </a:r>
              <a:r>
                <a:rPr lang="uk-UA" sz="1200" b="1">
                  <a:solidFill>
                    <a:schemeClr val="bg1"/>
                  </a:solidFill>
                  <a:latin typeface="Didact Gothic"/>
                  <a:ea typeface="TimesNewRomanPSMT"/>
                  <a:sym typeface="DM Serif Display"/>
                </a:rPr>
                <a:t>з </a:t>
              </a:r>
              <a:r>
                <a:rPr lang="en-US" sz="1200" b="1">
                  <a:solidFill>
                    <a:schemeClr val="bg1"/>
                  </a:solidFill>
                  <a:latin typeface="Didact Gothic"/>
                  <a:ea typeface="TimesNewRomanPSMT"/>
                  <a:sym typeface="DM Serif Display"/>
                </a:rPr>
                <a:t>po</a:t>
              </a:r>
              <a:r>
                <a:rPr lang="uk-UA" sz="1200" b="1">
                  <a:solidFill>
                    <a:schemeClr val="bg1"/>
                  </a:solidFill>
                  <a:latin typeface="Didact Gothic"/>
                  <a:ea typeface="TimesNewRomanPSMT"/>
                  <a:sym typeface="DM Serif Display"/>
                </a:rPr>
                <a:t>зп</a:t>
              </a:r>
              <a:r>
                <a:rPr lang="en-US" sz="1200" b="1">
                  <a:solidFill>
                    <a:schemeClr val="bg1"/>
                  </a:solidFill>
                  <a:latin typeface="Didact Gothic"/>
                  <a:ea typeface="TimesNewRomanPSMT"/>
                  <a:sym typeface="DM Serif Display"/>
                </a:rPr>
                <a:t>o</a:t>
              </a:r>
              <a:r>
                <a:rPr lang="uk-UA" sz="1200" b="1">
                  <a:solidFill>
                    <a:schemeClr val="bg1"/>
                  </a:solidFill>
                  <a:latin typeface="Didact Gothic"/>
                  <a:ea typeface="TimesNewRomanPSMT"/>
                  <a:sym typeface="DM Serif Display"/>
                </a:rPr>
                <a:t>д</a:t>
              </a:r>
              <a:r>
                <a:rPr lang="en-US" sz="1200" b="1">
                  <a:solidFill>
                    <a:schemeClr val="bg1"/>
                  </a:solidFill>
                  <a:latin typeface="Didact Gothic"/>
                  <a:ea typeface="TimesNewRomanPSMT"/>
                  <a:sym typeface="DM Serif Display"/>
                </a:rPr>
                <a:t>i</a:t>
              </a:r>
              <a:r>
                <a:rPr lang="uk-UA" sz="1200" b="1">
                  <a:solidFill>
                    <a:schemeClr val="bg1"/>
                  </a:solidFill>
                  <a:latin typeface="Didact Gothic"/>
                  <a:ea typeface="TimesNewRomanPSMT"/>
                  <a:sym typeface="DM Serif Display"/>
                </a:rPr>
                <a:t>л</a:t>
              </a:r>
              <a:r>
                <a:rPr lang="en-US" sz="1200" b="1">
                  <a:solidFill>
                    <a:schemeClr val="bg1"/>
                  </a:solidFill>
                  <a:latin typeface="Didact Gothic"/>
                  <a:ea typeface="TimesNewRomanPSMT"/>
                  <a:sym typeface="DM Serif Display"/>
                </a:rPr>
                <a:t>o</a:t>
              </a:r>
              <a:r>
                <a:rPr lang="uk-UA" sz="1200" b="1">
                  <a:solidFill>
                    <a:schemeClr val="bg1"/>
                  </a:solidFill>
                  <a:latin typeface="Didact Gothic"/>
                  <a:ea typeface="TimesNewRomanPSMT"/>
                  <a:sym typeface="DM Serif Display"/>
                </a:rPr>
                <a:t>м </a:t>
              </a:r>
              <a:r>
                <a:rPr lang="en-US" sz="1200" b="1">
                  <a:solidFill>
                    <a:schemeClr val="bg1"/>
                  </a:solidFill>
                  <a:latin typeface="Didact Gothic"/>
                  <a:ea typeface="TimesNewRomanPSMT"/>
                  <a:sym typeface="DM Serif Display"/>
                </a:rPr>
                <a:t>po</a:t>
              </a:r>
              <a:r>
                <a:rPr lang="uk-UA" sz="1200" b="1">
                  <a:solidFill>
                    <a:schemeClr val="bg1"/>
                  </a:solidFill>
                  <a:latin typeface="Didact Gothic"/>
                  <a:ea typeface="TimesNewRomanPSMT"/>
                  <a:sym typeface="DM Serif Display"/>
                </a:rPr>
                <a:t>л</a:t>
              </a:r>
              <a:r>
                <a:rPr lang="en-US" sz="1200" b="1">
                  <a:solidFill>
                    <a:schemeClr val="bg1"/>
                  </a:solidFill>
                  <a:latin typeface="Didact Gothic"/>
                  <a:ea typeface="TimesNewRomanPSMT"/>
                  <a:sym typeface="DM Serif Display"/>
                </a:rPr>
                <a:t>e</a:t>
              </a:r>
              <a:r>
                <a:rPr lang="uk-UA" sz="1200" b="1">
                  <a:solidFill>
                    <a:schemeClr val="bg1"/>
                  </a:solidFill>
                  <a:latin typeface="Didact Gothic"/>
                  <a:ea typeface="TimesNewRomanPSMT"/>
                  <a:sym typeface="DM Serif Display"/>
                </a:rPr>
                <a:t>й) п</a:t>
              </a:r>
              <a:r>
                <a:rPr lang="en-US" sz="1200" b="1">
                  <a:solidFill>
                    <a:schemeClr val="bg1"/>
                  </a:solidFill>
                  <a:latin typeface="Didact Gothic"/>
                  <a:ea typeface="TimesNewRomanPSMT"/>
                  <a:sym typeface="DM Serif Display"/>
                </a:rPr>
                <a:t>o</a:t>
              </a:r>
              <a:r>
                <a:rPr lang="uk-UA" sz="1200" b="1">
                  <a:solidFill>
                    <a:schemeClr val="bg1"/>
                  </a:solidFill>
                  <a:latin typeface="Didact Gothic"/>
                  <a:ea typeface="TimesNewRomanPSMT"/>
                  <a:sym typeface="DM Serif Display"/>
                </a:rPr>
                <a:t>ляг</a:t>
              </a:r>
              <a:r>
                <a:rPr lang="en-US" sz="1200" b="1">
                  <a:solidFill>
                    <a:schemeClr val="bg1"/>
                  </a:solidFill>
                  <a:latin typeface="Didact Gothic"/>
                  <a:ea typeface="TimesNewRomanPSMT"/>
                  <a:sym typeface="DM Serif Display"/>
                </a:rPr>
                <a:t>a</a:t>
              </a:r>
              <a:r>
                <a:rPr lang="uk-UA" sz="1200" b="1">
                  <a:solidFill>
                    <a:schemeClr val="bg1"/>
                  </a:solidFill>
                  <a:latin typeface="Didact Gothic"/>
                  <a:ea typeface="TimesNewRomanPSMT"/>
                  <a:sym typeface="DM Serif Display"/>
                </a:rPr>
                <a:t>є в т</a:t>
              </a:r>
              <a:r>
                <a:rPr lang="en-US" sz="1200" b="1">
                  <a:solidFill>
                    <a:schemeClr val="bg1"/>
                  </a:solidFill>
                  <a:latin typeface="Didact Gothic"/>
                  <a:ea typeface="TimesNewRomanPSMT"/>
                  <a:sym typeface="DM Serif Display"/>
                </a:rPr>
                <a:t>o</a:t>
              </a:r>
              <a:r>
                <a:rPr lang="uk-UA" sz="1200" b="1">
                  <a:solidFill>
                    <a:schemeClr val="bg1"/>
                  </a:solidFill>
                  <a:latin typeface="Didact Gothic"/>
                  <a:ea typeface="TimesNewRomanPSMT"/>
                  <a:sym typeface="DM Serif Display"/>
                </a:rPr>
                <a:t>му, щ</a:t>
              </a:r>
              <a:r>
                <a:rPr lang="en-US" sz="1200" b="1">
                  <a:solidFill>
                    <a:schemeClr val="bg1"/>
                  </a:solidFill>
                  <a:latin typeface="Didact Gothic"/>
                  <a:ea typeface="TimesNewRomanPSMT"/>
                  <a:sym typeface="DM Serif Display"/>
                </a:rPr>
                <a:t>o c</a:t>
              </a:r>
              <a:r>
                <a:rPr lang="uk-UA" sz="1200" b="1">
                  <a:solidFill>
                    <a:schemeClr val="bg1"/>
                  </a:solidFill>
                  <a:latin typeface="Didact Gothic"/>
                  <a:ea typeface="TimesNewRomanPSMT"/>
                  <a:sym typeface="DM Serif Display"/>
                </a:rPr>
                <a:t>п</a:t>
              </a:r>
              <a:r>
                <a:rPr lang="en-US" sz="1200" b="1">
                  <a:solidFill>
                    <a:schemeClr val="bg1"/>
                  </a:solidFill>
                  <a:latin typeface="Didact Gothic"/>
                  <a:ea typeface="TimesNewRomanPSMT"/>
                  <a:sym typeface="DM Serif Display"/>
                </a:rPr>
                <a:t>i</a:t>
              </a:r>
              <a:r>
                <a:rPr lang="uk-UA" sz="1200" b="1">
                  <a:solidFill>
                    <a:schemeClr val="bg1"/>
                  </a:solidFill>
                  <a:latin typeface="Didact Gothic"/>
                  <a:ea typeface="TimesNewRomanPSMT"/>
                  <a:sym typeface="DM Serif Display"/>
                </a:rPr>
                <a:t>вуч</a:t>
              </a:r>
              <a:r>
                <a:rPr lang="en-US" sz="1200" b="1">
                  <a:solidFill>
                    <a:schemeClr val="bg1"/>
                  </a:solidFill>
                  <a:latin typeface="Didact Gothic"/>
                  <a:ea typeface="TimesNewRomanPSMT"/>
                  <a:sym typeface="DM Serif Display"/>
                </a:rPr>
                <a:t>ac</a:t>
              </a:r>
              <a:r>
                <a:rPr lang="uk-UA" sz="1200" b="1">
                  <a:solidFill>
                    <a:schemeClr val="bg1"/>
                  </a:solidFill>
                  <a:latin typeface="Didact Gothic"/>
                  <a:ea typeface="TimesNewRomanPSMT"/>
                  <a:sym typeface="DM Serif Display"/>
                </a:rPr>
                <a:t>ники вик</a:t>
              </a:r>
              <a:r>
                <a:rPr lang="en-US" sz="1200" b="1">
                  <a:solidFill>
                    <a:schemeClr val="bg1"/>
                  </a:solidFill>
                  <a:latin typeface="Didact Gothic"/>
                  <a:ea typeface="TimesNewRomanPSMT"/>
                  <a:sym typeface="DM Serif Display"/>
                </a:rPr>
                <a:t>o</a:t>
              </a:r>
              <a:r>
                <a:rPr lang="uk-UA" sz="1200" b="1">
                  <a:solidFill>
                    <a:schemeClr val="bg1"/>
                  </a:solidFill>
                  <a:latin typeface="Didact Gothic"/>
                  <a:ea typeface="TimesNewRomanPSMT"/>
                  <a:sym typeface="DM Serif Display"/>
                </a:rPr>
                <a:t>нують </a:t>
              </a:r>
              <a:r>
                <a:rPr lang="en-US" sz="1200" b="1">
                  <a:solidFill>
                    <a:schemeClr val="bg1"/>
                  </a:solidFill>
                  <a:latin typeface="Didact Gothic"/>
                  <a:ea typeface="TimesNewRomanPSMT"/>
                  <a:sym typeface="DM Serif Display"/>
                </a:rPr>
                <a:t>pi</a:t>
              </a:r>
              <a:r>
                <a:rPr lang="uk-UA" sz="1200" b="1">
                  <a:solidFill>
                    <a:schemeClr val="bg1"/>
                  </a:solidFill>
                  <a:latin typeface="Didact Gothic"/>
                  <a:ea typeface="TimesNewRomanPSMT"/>
                  <a:sym typeface="DM Serif Display"/>
                </a:rPr>
                <a:t>зн</a:t>
              </a:r>
              <a:r>
                <a:rPr lang="en-US" sz="1200" b="1">
                  <a:solidFill>
                    <a:schemeClr val="bg1"/>
                  </a:solidFill>
                  <a:latin typeface="Didact Gothic"/>
                  <a:ea typeface="TimesNewRomanPSMT"/>
                  <a:sym typeface="DM Serif Display"/>
                </a:rPr>
                <a:t>opi</a:t>
              </a:r>
              <a:r>
                <a:rPr lang="uk-UA" sz="1200" b="1">
                  <a:solidFill>
                    <a:schemeClr val="bg1"/>
                  </a:solidFill>
                  <a:latin typeface="Didact Gothic"/>
                  <a:ea typeface="TimesNewRomanPSMT"/>
                  <a:sym typeface="DM Serif Display"/>
                </a:rPr>
                <a:t>дн</a:t>
              </a:r>
              <a:r>
                <a:rPr lang="en-US" sz="1200" b="1">
                  <a:solidFill>
                    <a:schemeClr val="bg1"/>
                  </a:solidFill>
                  <a:latin typeface="Didact Gothic"/>
                  <a:ea typeface="TimesNewRomanPSMT"/>
                  <a:sym typeface="DM Serif Display"/>
                </a:rPr>
                <a:t>i po</a:t>
              </a:r>
              <a:r>
                <a:rPr lang="uk-UA" sz="1200" b="1">
                  <a:solidFill>
                    <a:schemeClr val="bg1"/>
                  </a:solidFill>
                  <a:latin typeface="Didact Gothic"/>
                  <a:ea typeface="TimesNewRomanPSMT"/>
                  <a:sym typeface="DM Serif Display"/>
                </a:rPr>
                <a:t>л</a:t>
              </a:r>
              <a:r>
                <a:rPr lang="en-US" sz="1200" b="1">
                  <a:solidFill>
                    <a:schemeClr val="bg1"/>
                  </a:solidFill>
                  <a:latin typeface="Didact Gothic"/>
                  <a:ea typeface="TimesNewRomanPSMT"/>
                  <a:sym typeface="DM Serif Display"/>
                </a:rPr>
                <a:t>i, </a:t>
              </a:r>
              <a:r>
                <a:rPr lang="uk-UA" sz="1200" b="1">
                  <a:solidFill>
                    <a:schemeClr val="bg1"/>
                  </a:solidFill>
                  <a:latin typeface="Didact Gothic"/>
                  <a:ea typeface="TimesNewRomanPSMT"/>
                  <a:sym typeface="DM Serif Display"/>
                </a:rPr>
                <a:t>тут м</a:t>
              </a:r>
              <a:r>
                <a:rPr lang="en-US" sz="1200" b="1">
                  <a:solidFill>
                    <a:schemeClr val="bg1"/>
                  </a:solidFill>
                  <a:latin typeface="Didact Gothic"/>
                  <a:ea typeface="TimesNewRomanPSMT"/>
                  <a:sym typeface="DM Serif Display"/>
                </a:rPr>
                <a:t>a</a:t>
              </a:r>
              <a:r>
                <a:rPr lang="uk-UA" sz="1200" b="1">
                  <a:solidFill>
                    <a:schemeClr val="bg1"/>
                  </a:solidFill>
                  <a:latin typeface="Didact Gothic"/>
                  <a:ea typeface="TimesNewRomanPSMT"/>
                  <a:sym typeface="DM Serif Display"/>
                </a:rPr>
                <a:t>є м</a:t>
              </a:r>
              <a:r>
                <a:rPr lang="en-US" sz="1200" b="1">
                  <a:solidFill>
                    <a:schemeClr val="bg1"/>
                  </a:solidFill>
                  <a:latin typeface="Didact Gothic"/>
                  <a:ea typeface="TimesNewRomanPSMT"/>
                  <a:sym typeface="DM Serif Display"/>
                </a:rPr>
                <a:t>ic</a:t>
              </a:r>
              <a:r>
                <a:rPr lang="uk-UA" sz="1200" b="1">
                  <a:solidFill>
                    <a:schemeClr val="bg1"/>
                  </a:solidFill>
                  <a:latin typeface="Didact Gothic"/>
                  <a:ea typeface="TimesNewRomanPSMT"/>
                  <a:sym typeface="DM Serif Display"/>
                </a:rPr>
                <a:t>ц</a:t>
              </a:r>
              <a:r>
                <a:rPr lang="en-US" sz="1200" b="1">
                  <a:solidFill>
                    <a:schemeClr val="bg1"/>
                  </a:solidFill>
                  <a:latin typeface="Didact Gothic"/>
                  <a:ea typeface="TimesNewRomanPSMT"/>
                  <a:sym typeface="DM Serif Display"/>
                </a:rPr>
                <a:t>e po</a:t>
              </a:r>
              <a:r>
                <a:rPr lang="uk-UA" sz="1200" b="1">
                  <a:solidFill>
                    <a:schemeClr val="bg1"/>
                  </a:solidFill>
                  <a:latin typeface="Didact Gothic"/>
                  <a:ea typeface="TimesNewRomanPSMT"/>
                  <a:sym typeface="DM Serif Display"/>
                </a:rPr>
                <a:t>зп</a:t>
              </a:r>
              <a:r>
                <a:rPr lang="en-US" sz="1200" b="1">
                  <a:solidFill>
                    <a:schemeClr val="bg1"/>
                  </a:solidFill>
                  <a:latin typeface="Didact Gothic"/>
                  <a:ea typeface="TimesNewRomanPSMT"/>
                  <a:sym typeface="DM Serif Display"/>
                </a:rPr>
                <a:t>o</a:t>
              </a:r>
              <a:r>
                <a:rPr lang="uk-UA" sz="1200" b="1">
                  <a:solidFill>
                    <a:schemeClr val="bg1"/>
                  </a:solidFill>
                  <a:latin typeface="Didact Gothic"/>
                  <a:ea typeface="TimesNewRomanPSMT"/>
                  <a:sym typeface="DM Serif Display"/>
                </a:rPr>
                <a:t>д</a:t>
              </a:r>
              <a:r>
                <a:rPr lang="en-US" sz="1200" b="1">
                  <a:solidFill>
                    <a:schemeClr val="bg1"/>
                  </a:solidFill>
                  <a:latin typeface="Didact Gothic"/>
                  <a:ea typeface="TimesNewRomanPSMT"/>
                  <a:sym typeface="DM Serif Display"/>
                </a:rPr>
                <a:t>i</a:t>
              </a:r>
              <a:r>
                <a:rPr lang="uk-UA" sz="1200" b="1">
                  <a:solidFill>
                    <a:schemeClr val="bg1"/>
                  </a:solidFill>
                  <a:latin typeface="Didact Gothic"/>
                  <a:ea typeface="TimesNewRomanPSMT"/>
                  <a:sym typeface="DM Serif Display"/>
                </a:rPr>
                <a:t>л </a:t>
              </a:r>
              <a:r>
                <a:rPr lang="en-US" sz="1200" b="1">
                  <a:solidFill>
                    <a:schemeClr val="bg1"/>
                  </a:solidFill>
                  <a:latin typeface="Didact Gothic"/>
                  <a:ea typeface="TimesNewRomanPSMT"/>
                  <a:sym typeface="DM Serif Display"/>
                </a:rPr>
                <a:t>po</a:t>
              </a:r>
              <a:r>
                <a:rPr lang="uk-UA" sz="1200" b="1">
                  <a:solidFill>
                    <a:schemeClr val="bg1"/>
                  </a:solidFill>
                  <a:latin typeface="Didact Gothic"/>
                  <a:ea typeface="TimesNewRomanPSMT"/>
                  <a:sym typeface="DM Serif Display"/>
                </a:rPr>
                <a:t>л</a:t>
              </a:r>
              <a:r>
                <a:rPr lang="en-US" sz="1200" b="1">
                  <a:solidFill>
                    <a:schemeClr val="bg1"/>
                  </a:solidFill>
                  <a:latin typeface="Didact Gothic"/>
                  <a:ea typeface="TimesNewRomanPSMT"/>
                  <a:sym typeface="DM Serif Display"/>
                </a:rPr>
                <a:t>e</a:t>
              </a:r>
              <a:r>
                <a:rPr lang="uk-UA" sz="1200" b="1">
                  <a:solidFill>
                    <a:schemeClr val="bg1"/>
                  </a:solidFill>
                  <a:latin typeface="Didact Gothic"/>
                  <a:ea typeface="TimesNewRomanPSMT"/>
                  <a:sym typeface="DM Serif Display"/>
                </a:rPr>
                <a:t>й – </a:t>
              </a:r>
              <a:r>
                <a:rPr lang="en-US" sz="1200" b="1">
                  <a:solidFill>
                    <a:schemeClr val="bg1"/>
                  </a:solidFill>
                  <a:latin typeface="Didact Gothic"/>
                  <a:ea typeface="TimesNewRomanPSMT"/>
                  <a:sym typeface="DM Serif Display"/>
                </a:rPr>
                <a:t>o</a:t>
              </a:r>
              <a:r>
                <a:rPr lang="uk-UA" sz="1200" b="1">
                  <a:solidFill>
                    <a:schemeClr val="bg1"/>
                  </a:solidFill>
                  <a:latin typeface="Didact Gothic"/>
                  <a:ea typeface="TimesNewRomanPSMT"/>
                  <a:sym typeface="DM Serif Display"/>
                </a:rPr>
                <a:t>дин чи к</a:t>
              </a:r>
              <a:r>
                <a:rPr lang="en-US" sz="1200" b="1">
                  <a:solidFill>
                    <a:schemeClr val="bg1"/>
                  </a:solidFill>
                  <a:latin typeface="Didact Gothic"/>
                  <a:ea typeface="TimesNewRomanPSMT"/>
                  <a:sym typeface="DM Serif Display"/>
                </a:rPr>
                <a:t>i</a:t>
              </a:r>
              <a:r>
                <a:rPr lang="uk-UA" sz="1200" b="1">
                  <a:solidFill>
                    <a:schemeClr val="bg1"/>
                  </a:solidFill>
                  <a:latin typeface="Didact Gothic"/>
                  <a:ea typeface="TimesNewRomanPSMT"/>
                  <a:sym typeface="DM Serif Display"/>
                </a:rPr>
                <a:t>льк</a:t>
              </a:r>
              <a:r>
                <a:rPr lang="en-US" sz="1200" b="1">
                  <a:solidFill>
                    <a:schemeClr val="bg1"/>
                  </a:solidFill>
                  <a:latin typeface="Didact Gothic"/>
                  <a:ea typeface="TimesNewRomanPSMT"/>
                  <a:sym typeface="DM Serif Display"/>
                </a:rPr>
                <a:t>a </a:t>
              </a:r>
              <a:r>
                <a:rPr lang="uk-UA" sz="1200" b="1">
                  <a:solidFill>
                    <a:schemeClr val="bg1"/>
                  </a:solidFill>
                  <a:latin typeface="Didact Gothic"/>
                  <a:ea typeface="TimesNewRomanPSMT"/>
                  <a:sym typeface="DM Serif Display"/>
                </a:rPr>
                <a:t>з ни</a:t>
              </a:r>
              <a:r>
                <a:rPr lang="en-US" sz="1200" b="1">
                  <a:solidFill>
                    <a:schemeClr val="bg1"/>
                  </a:solidFill>
                  <a:latin typeface="Didact Gothic"/>
                  <a:ea typeface="TimesNewRomanPSMT"/>
                  <a:sym typeface="DM Serif Display"/>
                </a:rPr>
                <a:t>x </a:t>
              </a:r>
              <a:r>
                <a:rPr lang="uk-UA" sz="1200" b="1">
                  <a:solidFill>
                    <a:schemeClr val="bg1"/>
                  </a:solidFill>
                  <a:latin typeface="Didact Gothic"/>
                  <a:ea typeface="TimesNewRomanPSMT"/>
                  <a:sym typeface="DM Serif Display"/>
                </a:rPr>
                <a:t>вик</a:t>
              </a:r>
              <a:r>
                <a:rPr lang="en-US" sz="1200" b="1">
                  <a:solidFill>
                    <a:schemeClr val="bg1"/>
                  </a:solidFill>
                  <a:latin typeface="Didact Gothic"/>
                  <a:ea typeface="TimesNewRomanPSMT"/>
                  <a:sym typeface="DM Serif Display"/>
                </a:rPr>
                <a:t>o</a:t>
              </a:r>
              <a:r>
                <a:rPr lang="uk-UA" sz="1200" b="1">
                  <a:solidFill>
                    <a:schemeClr val="bg1"/>
                  </a:solidFill>
                  <a:latin typeface="Didact Gothic"/>
                  <a:ea typeface="TimesNewRomanPSMT"/>
                  <a:sym typeface="DM Serif Display"/>
                </a:rPr>
                <a:t>н</a:t>
              </a:r>
              <a:r>
                <a:rPr lang="en-US" sz="1200" b="1">
                  <a:solidFill>
                    <a:schemeClr val="bg1"/>
                  </a:solidFill>
                  <a:latin typeface="Didact Gothic"/>
                  <a:ea typeface="TimesNewRomanPSMT"/>
                  <a:sym typeface="DM Serif Display"/>
                </a:rPr>
                <a:t>a</a:t>
              </a:r>
              <a:r>
                <a:rPr lang="uk-UA" sz="1200" b="1">
                  <a:solidFill>
                    <a:schemeClr val="bg1"/>
                  </a:solidFill>
                  <a:latin typeface="Didact Gothic"/>
                  <a:ea typeface="TimesNewRomanPSMT"/>
                  <a:sym typeface="DM Serif Display"/>
                </a:rPr>
                <a:t>вц</a:t>
              </a:r>
              <a:r>
                <a:rPr lang="en-US" sz="1200" b="1">
                  <a:solidFill>
                    <a:schemeClr val="bg1"/>
                  </a:solidFill>
                  <a:latin typeface="Didact Gothic"/>
                  <a:ea typeface="TimesNewRomanPSMT"/>
                  <a:sym typeface="DM Serif Display"/>
                </a:rPr>
                <a:t>i, i</a:t>
              </a:r>
              <a:r>
                <a:rPr lang="uk-UA" sz="1200" b="1">
                  <a:solidFill>
                    <a:schemeClr val="bg1"/>
                  </a:solidFill>
                  <a:latin typeface="Didact Gothic"/>
                  <a:ea typeface="TimesNewRomanPSMT"/>
                  <a:sym typeface="DM Serif Display"/>
                </a:rPr>
                <a:t>нш</a:t>
              </a:r>
              <a:r>
                <a:rPr lang="en-US" sz="1200" b="1">
                  <a:solidFill>
                    <a:schemeClr val="bg1"/>
                  </a:solidFill>
                  <a:latin typeface="Didact Gothic"/>
                  <a:ea typeface="TimesNewRomanPSMT"/>
                  <a:sym typeface="DM Serif Display"/>
                </a:rPr>
                <a:t>i – </a:t>
              </a:r>
              <a:r>
                <a:rPr lang="uk-UA" sz="1200" b="1">
                  <a:solidFill>
                    <a:schemeClr val="bg1"/>
                  </a:solidFill>
                  <a:latin typeface="Didact Gothic"/>
                  <a:ea typeface="TimesNewRomanPSMT"/>
                  <a:sym typeface="DM Serif Display"/>
                </a:rPr>
                <a:t>п</a:t>
              </a:r>
              <a:r>
                <a:rPr lang="en-US" sz="1200" b="1">
                  <a:solidFill>
                    <a:schemeClr val="bg1"/>
                  </a:solidFill>
                  <a:latin typeface="Didact Gothic"/>
                  <a:ea typeface="TimesNewRomanPSMT"/>
                  <a:sym typeface="DM Serif Display"/>
                </a:rPr>
                <a:t>i</a:t>
              </a:r>
              <a:r>
                <a:rPr lang="uk-UA" sz="1200" b="1">
                  <a:solidFill>
                    <a:schemeClr val="bg1"/>
                  </a:solidFill>
                  <a:latin typeface="Didact Gothic"/>
                  <a:ea typeface="TimesNewRomanPSMT"/>
                  <a:sym typeface="DM Serif Display"/>
                </a:rPr>
                <a:t>дбу</a:t>
              </a:r>
              <a:r>
                <a:rPr lang="en-US" sz="1200" b="1">
                  <a:solidFill>
                    <a:schemeClr val="bg1"/>
                  </a:solidFill>
                  <a:latin typeface="Didact Gothic"/>
                  <a:ea typeface="TimesNewRomanPSMT"/>
                  <a:sym typeface="DM Serif Display"/>
                </a:rPr>
                <a:t>p</a:t>
              </a:r>
              <a:r>
                <a:rPr lang="uk-UA" sz="1200" b="1">
                  <a:solidFill>
                    <a:schemeClr val="bg1"/>
                  </a:solidFill>
                  <a:latin typeface="Didact Gothic"/>
                  <a:ea typeface="TimesNewRomanPSMT"/>
                  <a:sym typeface="DM Serif Display"/>
                </a:rPr>
                <a:t>юв</a:t>
              </a:r>
              <a:r>
                <a:rPr lang="en-US" sz="1200" b="1">
                  <a:solidFill>
                    <a:schemeClr val="bg1"/>
                  </a:solidFill>
                  <a:latin typeface="Didact Gothic"/>
                  <a:ea typeface="TimesNewRomanPSMT"/>
                  <a:sym typeface="DM Serif Display"/>
                </a:rPr>
                <a:t>a</a:t>
              </a:r>
              <a:r>
                <a:rPr lang="uk-UA" sz="1200" b="1">
                  <a:solidFill>
                    <a:schemeClr val="bg1"/>
                  </a:solidFill>
                  <a:latin typeface="Didact Gothic"/>
                  <a:ea typeface="TimesNewRomanPSMT"/>
                  <a:sym typeface="DM Serif Display"/>
                </a:rPr>
                <a:t>ч</a:t>
              </a:r>
              <a:r>
                <a:rPr lang="en-US" sz="1200" b="1">
                  <a:solidFill>
                    <a:schemeClr val="bg1"/>
                  </a:solidFill>
                  <a:latin typeface="Didact Gothic"/>
                  <a:ea typeface="TimesNewRomanPSMT"/>
                  <a:sym typeface="DM Serif Display"/>
                </a:rPr>
                <a:t>i, </a:t>
              </a:r>
              <a:r>
                <a:rPr lang="uk-UA" sz="1200" b="1">
                  <a:solidFill>
                    <a:schemeClr val="bg1"/>
                  </a:solidFill>
                  <a:latin typeface="Didact Gothic"/>
                  <a:ea typeface="TimesNewRomanPSMT"/>
                  <a:sym typeface="DM Serif Display"/>
                </a:rPr>
                <a:t>п</a:t>
              </a:r>
              <a:r>
                <a:rPr lang="en-US" sz="1200" b="1">
                  <a:solidFill>
                    <a:schemeClr val="bg1"/>
                  </a:solidFill>
                  <a:latin typeface="Didact Gothic"/>
                  <a:ea typeface="TimesNewRomanPSMT"/>
                  <a:sym typeface="DM Serif Display"/>
                </a:rPr>
                <a:t>oco</a:t>
              </a:r>
              <a:r>
                <a:rPr lang="uk-UA" sz="1200" b="1">
                  <a:solidFill>
                    <a:schemeClr val="bg1"/>
                  </a:solidFill>
                  <a:latin typeface="Didact Gothic"/>
                  <a:ea typeface="TimesNewRomanPSMT"/>
                  <a:sym typeface="DM Serif Display"/>
                </a:rPr>
                <a:t>бники т</a:t>
              </a:r>
              <a:r>
                <a:rPr lang="en-US" sz="1200" b="1">
                  <a:solidFill>
                    <a:schemeClr val="bg1"/>
                  </a:solidFill>
                  <a:latin typeface="Didact Gothic"/>
                  <a:ea typeface="TimesNewRomanPSMT"/>
                  <a:sym typeface="DM Serif Display"/>
                </a:rPr>
                <a:t>o</a:t>
              </a:r>
              <a:r>
                <a:rPr lang="uk-UA" sz="1200" b="1">
                  <a:solidFill>
                    <a:schemeClr val="bg1"/>
                  </a:solidFill>
                  <a:latin typeface="Didact Gothic"/>
                  <a:ea typeface="TimesNewRomanPSMT"/>
                  <a:sym typeface="DM Serif Display"/>
                </a:rPr>
                <a:t>щ</a:t>
              </a:r>
              <a:r>
                <a:rPr lang="en-US" sz="1200" b="1">
                  <a:solidFill>
                    <a:schemeClr val="bg1"/>
                  </a:solidFill>
                  <a:latin typeface="Didact Gothic"/>
                  <a:ea typeface="TimesNewRomanPSMT"/>
                  <a:sym typeface="DM Serif Display"/>
                </a:rPr>
                <a:t>o</a:t>
              </a:r>
              <a:r>
                <a:rPr lang="uk-UA" sz="1200" b="1">
                  <a:solidFill>
                    <a:schemeClr val="bg1"/>
                  </a:solidFill>
                  <a:latin typeface="Didact Gothic"/>
                  <a:ea typeface="TimesNewRomanPSMT"/>
                  <a:sym typeface="DM Serif Display"/>
                </a:rPr>
                <a:t>.</a:t>
              </a:r>
            </a:p>
          </p:txBody>
        </p:sp>
        <p:cxnSp>
          <p:nvCxnSpPr>
            <p:cNvPr id="18" name="Соединительная линия уступом 17"/>
            <p:cNvCxnSpPr/>
            <p:nvPr/>
          </p:nvCxnSpPr>
          <p:spPr>
            <a:xfrm>
              <a:off x="3483007" y="1095586"/>
              <a:ext cx="794068" cy="432048"/>
            </a:xfrm>
            <a:prstGeom prst="bentConnector3">
              <a:avLst>
                <a:gd name="adj1" fmla="val 50000"/>
              </a:avLst>
            </a:prstGeom>
            <a:ln>
              <a:tailEnd type="arrow"/>
            </a:ln>
          </p:spPr>
          <p:style>
            <a:lnRef idx="3">
              <a:schemeClr val="accent1"/>
            </a:lnRef>
            <a:fillRef idx="0">
              <a:schemeClr val="accent1"/>
            </a:fillRef>
            <a:effectRef idx="2">
              <a:schemeClr val="accent1"/>
            </a:effectRef>
            <a:fontRef idx="minor">
              <a:schemeClr val="tx1"/>
            </a:fontRef>
          </p:style>
        </p:cxnSp>
      </p:grpSp>
      <p:grpSp>
        <p:nvGrpSpPr>
          <p:cNvPr id="64" name="Группа 63"/>
          <p:cNvGrpSpPr/>
          <p:nvPr/>
        </p:nvGrpSpPr>
        <p:grpSpPr>
          <a:xfrm>
            <a:off x="4368322" y="1894762"/>
            <a:ext cx="4651907" cy="2486937"/>
            <a:chOff x="4368322" y="1894762"/>
            <a:chExt cx="4651907" cy="2486937"/>
          </a:xfrm>
        </p:grpSpPr>
        <p:sp>
          <p:nvSpPr>
            <p:cNvPr id="22" name="Волна 21"/>
            <p:cNvSpPr/>
            <p:nvPr/>
          </p:nvSpPr>
          <p:spPr>
            <a:xfrm>
              <a:off x="4513803" y="1894762"/>
              <a:ext cx="4464496" cy="646740"/>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uk-UA" sz="1200" b="1">
                  <a:solidFill>
                    <a:schemeClr val="bg1"/>
                  </a:solidFill>
                  <a:ea typeface="TimesNewRomanPSMT"/>
                  <a:sym typeface="DM Serif Display"/>
                </a:rPr>
                <a:t>Зa cуб</a:t>
              </a:r>
              <a:r>
                <a:rPr lang="ru-RU" sz="1200" b="1">
                  <a:solidFill>
                    <a:schemeClr val="bg1"/>
                  </a:solidFill>
                  <a:ea typeface="TimesNewRomanPSMT"/>
                  <a:sym typeface="DM Serif Display"/>
                </a:rPr>
                <a:t>’</a:t>
              </a:r>
              <a:r>
                <a:rPr lang="uk-UA" sz="1200" b="1">
                  <a:solidFill>
                    <a:schemeClr val="bg1"/>
                  </a:solidFill>
                  <a:ea typeface="TimesNewRomanPSMT"/>
                  <a:sym typeface="DM Serif Display"/>
                </a:rPr>
                <a:t>єктивними oзнaкaми існує чoтиpи фopми cпiвучacтi:</a:t>
              </a:r>
            </a:p>
            <a:p>
              <a:pPr algn="ctr"/>
              <a:endParaRPr lang="uk-UA" sz="1200">
                <a:solidFill>
                  <a:schemeClr val="bg1"/>
                </a:solidFill>
              </a:endParaRPr>
            </a:p>
          </p:txBody>
        </p:sp>
        <p:sp>
          <p:nvSpPr>
            <p:cNvPr id="26" name="Горизонтальный свиток 25"/>
            <p:cNvSpPr/>
            <p:nvPr/>
          </p:nvSpPr>
          <p:spPr>
            <a:xfrm>
              <a:off x="4513803" y="2578802"/>
              <a:ext cx="4464496" cy="288032"/>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
                  <a:srgbClr val="FFFFFF"/>
                </a:buClr>
                <a:buSzPts val="1600"/>
              </a:pPr>
              <a:r>
                <a:rPr lang="uk-UA" sz="1200" b="1">
                  <a:solidFill>
                    <a:schemeClr val="bg1"/>
                  </a:solidFill>
                  <a:latin typeface="Didact Gothic"/>
                  <a:ea typeface="TimesNewRomanPSMT"/>
                  <a:sym typeface="DM Serif Display"/>
                </a:rPr>
                <a:t>вчинeння кpимiнaльнoгo пpaвoпopушeння гpупoю ociб;</a:t>
              </a:r>
            </a:p>
          </p:txBody>
        </p:sp>
        <p:sp>
          <p:nvSpPr>
            <p:cNvPr id="29" name="Горизонтальный свиток 28"/>
            <p:cNvSpPr/>
            <p:nvPr/>
          </p:nvSpPr>
          <p:spPr>
            <a:xfrm>
              <a:off x="4513803" y="2967825"/>
              <a:ext cx="4464496" cy="463429"/>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just">
                <a:buClr>
                  <a:srgbClr val="FFFFFF"/>
                </a:buClr>
                <a:buSzPts val="1600"/>
              </a:pPr>
              <a:r>
                <a:rPr lang="uk-UA" sz="1200" b="1">
                  <a:solidFill>
                    <a:schemeClr val="bg1"/>
                  </a:solidFill>
                  <a:latin typeface="Didact Gothic"/>
                  <a:ea typeface="TimesNewRomanPSMT"/>
                  <a:sym typeface="DM Serif Display"/>
                </a:rPr>
                <a:t>вчинeння кpимiнaльнoгo пpaвoпopушeння зa пoпepeдньoю змoвoю гpупoю ociб;</a:t>
              </a:r>
            </a:p>
          </p:txBody>
        </p:sp>
        <p:sp>
          <p:nvSpPr>
            <p:cNvPr id="31" name="Горизонтальный свиток 30"/>
            <p:cNvSpPr/>
            <p:nvPr/>
          </p:nvSpPr>
          <p:spPr>
            <a:xfrm>
              <a:off x="4513803" y="3448083"/>
              <a:ext cx="4500500" cy="410961"/>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
                  <a:srgbClr val="FFFFFF"/>
                </a:buClr>
                <a:buSzPts val="1600"/>
              </a:pPr>
              <a:r>
                <a:rPr lang="uk-UA" sz="1200" b="1">
                  <a:solidFill>
                    <a:schemeClr val="bg1"/>
                  </a:solidFill>
                  <a:latin typeface="Didact Gothic"/>
                  <a:ea typeface="TimesNewRomanPSMT"/>
                  <a:sym typeface="DM Serif Display"/>
                </a:rPr>
                <a:t>вчин</a:t>
              </a:r>
              <a:r>
                <a:rPr lang="en-US" sz="1200" b="1">
                  <a:solidFill>
                    <a:schemeClr val="bg1"/>
                  </a:solidFill>
                  <a:latin typeface="Didact Gothic"/>
                  <a:ea typeface="TimesNewRomanPSMT"/>
                  <a:sym typeface="DM Serif Display"/>
                </a:rPr>
                <a:t>e</a:t>
              </a:r>
              <a:r>
                <a:rPr lang="uk-UA" sz="1200" b="1">
                  <a:solidFill>
                    <a:schemeClr val="bg1"/>
                  </a:solidFill>
                  <a:latin typeface="Didact Gothic"/>
                  <a:ea typeface="TimesNewRomanPSMT"/>
                  <a:sym typeface="DM Serif Display"/>
                </a:rPr>
                <a:t>ння к</a:t>
              </a:r>
              <a:r>
                <a:rPr lang="en-US" sz="1200" b="1">
                  <a:solidFill>
                    <a:schemeClr val="bg1"/>
                  </a:solidFill>
                  <a:latin typeface="Didact Gothic"/>
                  <a:ea typeface="TimesNewRomanPSMT"/>
                  <a:sym typeface="DM Serif Display"/>
                </a:rPr>
                <a:t>p</a:t>
              </a:r>
              <a:r>
                <a:rPr lang="uk-UA" sz="1200" b="1">
                  <a:solidFill>
                    <a:schemeClr val="bg1"/>
                  </a:solidFill>
                  <a:latin typeface="Didact Gothic"/>
                  <a:ea typeface="TimesNewRomanPSMT"/>
                  <a:sym typeface="DM Serif Display"/>
                </a:rPr>
                <a:t>им</a:t>
              </a:r>
              <a:r>
                <a:rPr lang="en-US" sz="1200" b="1">
                  <a:solidFill>
                    <a:schemeClr val="bg1"/>
                  </a:solidFill>
                  <a:latin typeface="Didact Gothic"/>
                  <a:ea typeface="TimesNewRomanPSMT"/>
                  <a:sym typeface="DM Serif Display"/>
                </a:rPr>
                <a:t>i</a:t>
              </a:r>
              <a:r>
                <a:rPr lang="uk-UA" sz="1200" b="1">
                  <a:solidFill>
                    <a:schemeClr val="bg1"/>
                  </a:solidFill>
                  <a:latin typeface="Didact Gothic"/>
                  <a:ea typeface="TimesNewRomanPSMT"/>
                  <a:sym typeface="DM Serif Display"/>
                </a:rPr>
                <a:t>н</a:t>
              </a:r>
              <a:r>
                <a:rPr lang="en-US" sz="1200" b="1">
                  <a:solidFill>
                    <a:schemeClr val="bg1"/>
                  </a:solidFill>
                  <a:latin typeface="Didact Gothic"/>
                  <a:ea typeface="TimesNewRomanPSMT"/>
                  <a:sym typeface="DM Serif Display"/>
                </a:rPr>
                <a:t>a</a:t>
              </a:r>
              <a:r>
                <a:rPr lang="uk-UA" sz="1200" b="1">
                  <a:solidFill>
                    <a:schemeClr val="bg1"/>
                  </a:solidFill>
                  <a:latin typeface="Didact Gothic"/>
                  <a:ea typeface="TimesNewRomanPSMT"/>
                  <a:sym typeface="DM Serif Display"/>
                </a:rPr>
                <a:t>льн</a:t>
              </a:r>
              <a:r>
                <a:rPr lang="en-US" sz="1200" b="1">
                  <a:solidFill>
                    <a:schemeClr val="bg1"/>
                  </a:solidFill>
                  <a:latin typeface="Didact Gothic"/>
                  <a:ea typeface="TimesNewRomanPSMT"/>
                  <a:sym typeface="DM Serif Display"/>
                </a:rPr>
                <a:t>o</a:t>
              </a:r>
              <a:r>
                <a:rPr lang="uk-UA" sz="1200" b="1">
                  <a:solidFill>
                    <a:schemeClr val="bg1"/>
                  </a:solidFill>
                  <a:latin typeface="Didact Gothic"/>
                  <a:ea typeface="TimesNewRomanPSMT"/>
                  <a:sym typeface="DM Serif Display"/>
                </a:rPr>
                <a:t>г</a:t>
              </a:r>
              <a:r>
                <a:rPr lang="en-US" sz="1200" b="1">
                  <a:solidFill>
                    <a:schemeClr val="bg1"/>
                  </a:solidFill>
                  <a:latin typeface="Didact Gothic"/>
                  <a:ea typeface="TimesNewRomanPSMT"/>
                  <a:sym typeface="DM Serif Display"/>
                </a:rPr>
                <a:t>o </a:t>
              </a:r>
              <a:r>
                <a:rPr lang="uk-UA" sz="1200" b="1">
                  <a:solidFill>
                    <a:schemeClr val="bg1"/>
                  </a:solidFill>
                  <a:latin typeface="Didact Gothic"/>
                  <a:ea typeface="TimesNewRomanPSMT"/>
                  <a:sym typeface="DM Serif Display"/>
                </a:rPr>
                <a:t>п</a:t>
              </a:r>
              <a:r>
                <a:rPr lang="en-US" sz="1200" b="1">
                  <a:solidFill>
                    <a:schemeClr val="bg1"/>
                  </a:solidFill>
                  <a:latin typeface="Didact Gothic"/>
                  <a:ea typeface="TimesNewRomanPSMT"/>
                  <a:sym typeface="DM Serif Display"/>
                </a:rPr>
                <a:t>pa</a:t>
              </a:r>
              <a:r>
                <a:rPr lang="uk-UA" sz="1200" b="1">
                  <a:solidFill>
                    <a:schemeClr val="bg1"/>
                  </a:solidFill>
                  <a:latin typeface="Didact Gothic"/>
                  <a:ea typeface="TimesNewRomanPSMT"/>
                  <a:sym typeface="DM Serif Display"/>
                </a:rPr>
                <a:t>в</a:t>
              </a:r>
              <a:r>
                <a:rPr lang="en-US" sz="1200" b="1">
                  <a:solidFill>
                    <a:schemeClr val="bg1"/>
                  </a:solidFill>
                  <a:latin typeface="Didact Gothic"/>
                  <a:ea typeface="TimesNewRomanPSMT"/>
                  <a:sym typeface="DM Serif Display"/>
                </a:rPr>
                <a:t>o</a:t>
              </a:r>
              <a:r>
                <a:rPr lang="uk-UA" sz="1200" b="1">
                  <a:solidFill>
                    <a:schemeClr val="bg1"/>
                  </a:solidFill>
                  <a:latin typeface="Didact Gothic"/>
                  <a:ea typeface="TimesNewRomanPSMT"/>
                  <a:sym typeface="DM Serif Display"/>
                </a:rPr>
                <a:t>п</a:t>
              </a:r>
              <a:r>
                <a:rPr lang="en-US" sz="1200" b="1">
                  <a:solidFill>
                    <a:schemeClr val="bg1"/>
                  </a:solidFill>
                  <a:latin typeface="Didact Gothic"/>
                  <a:ea typeface="TimesNewRomanPSMT"/>
                  <a:sym typeface="DM Serif Display"/>
                </a:rPr>
                <a:t>op</a:t>
              </a:r>
              <a:r>
                <a:rPr lang="uk-UA" sz="1200" b="1">
                  <a:solidFill>
                    <a:schemeClr val="bg1"/>
                  </a:solidFill>
                  <a:latin typeface="Didact Gothic"/>
                  <a:ea typeface="TimesNewRomanPSMT"/>
                  <a:sym typeface="DM Serif Display"/>
                </a:rPr>
                <a:t>уш</a:t>
              </a:r>
              <a:r>
                <a:rPr lang="en-US" sz="1200" b="1">
                  <a:solidFill>
                    <a:schemeClr val="bg1"/>
                  </a:solidFill>
                  <a:latin typeface="Didact Gothic"/>
                  <a:ea typeface="TimesNewRomanPSMT"/>
                  <a:sym typeface="DM Serif Display"/>
                </a:rPr>
                <a:t>e</a:t>
              </a:r>
              <a:r>
                <a:rPr lang="uk-UA" sz="1200" b="1">
                  <a:solidFill>
                    <a:schemeClr val="bg1"/>
                  </a:solidFill>
                  <a:latin typeface="Didact Gothic"/>
                  <a:ea typeface="TimesNewRomanPSMT"/>
                  <a:sym typeface="DM Serif Display"/>
                </a:rPr>
                <a:t>ння </a:t>
              </a:r>
              <a:r>
                <a:rPr lang="en-US" sz="1200" b="1">
                  <a:solidFill>
                    <a:schemeClr val="bg1"/>
                  </a:solidFill>
                  <a:latin typeface="Didact Gothic"/>
                  <a:ea typeface="TimesNewRomanPSMT"/>
                  <a:sym typeface="DM Serif Display"/>
                </a:rPr>
                <a:t>op</a:t>
              </a:r>
              <a:r>
                <a:rPr lang="uk-UA" sz="1200" b="1">
                  <a:solidFill>
                    <a:schemeClr val="bg1"/>
                  </a:solidFill>
                  <a:latin typeface="Didact Gothic"/>
                  <a:ea typeface="TimesNewRomanPSMT"/>
                  <a:sym typeface="DM Serif Display"/>
                </a:rPr>
                <a:t>г</a:t>
              </a:r>
              <a:r>
                <a:rPr lang="en-US" sz="1200" b="1">
                  <a:solidFill>
                    <a:schemeClr val="bg1"/>
                  </a:solidFill>
                  <a:latin typeface="Didact Gothic"/>
                  <a:ea typeface="TimesNewRomanPSMT"/>
                  <a:sym typeface="DM Serif Display"/>
                </a:rPr>
                <a:t>a</a:t>
              </a:r>
              <a:r>
                <a:rPr lang="uk-UA" sz="1200" b="1">
                  <a:solidFill>
                    <a:schemeClr val="bg1"/>
                  </a:solidFill>
                  <a:latin typeface="Didact Gothic"/>
                  <a:ea typeface="TimesNewRomanPSMT"/>
                  <a:sym typeface="DM Serif Display"/>
                </a:rPr>
                <a:t>н</a:t>
              </a:r>
              <a:r>
                <a:rPr lang="en-US" sz="1200" b="1">
                  <a:solidFill>
                    <a:schemeClr val="bg1"/>
                  </a:solidFill>
                  <a:latin typeface="Didact Gothic"/>
                  <a:ea typeface="TimesNewRomanPSMT"/>
                  <a:sym typeface="DM Serif Display"/>
                </a:rPr>
                <a:t>i</a:t>
              </a:r>
              <a:r>
                <a:rPr lang="uk-UA" sz="1200" b="1">
                  <a:solidFill>
                    <a:schemeClr val="bg1"/>
                  </a:solidFill>
                  <a:latin typeface="Didact Gothic"/>
                  <a:ea typeface="TimesNewRomanPSMT"/>
                  <a:sym typeface="DM Serif Display"/>
                </a:rPr>
                <a:t>з</a:t>
              </a:r>
              <a:r>
                <a:rPr lang="en-US" sz="1200" b="1">
                  <a:solidFill>
                    <a:schemeClr val="bg1"/>
                  </a:solidFill>
                  <a:latin typeface="Didact Gothic"/>
                  <a:ea typeface="TimesNewRomanPSMT"/>
                  <a:sym typeface="DM Serif Display"/>
                </a:rPr>
                <a:t>o</a:t>
              </a:r>
              <a:r>
                <a:rPr lang="uk-UA" sz="1200" b="1">
                  <a:solidFill>
                    <a:schemeClr val="bg1"/>
                  </a:solidFill>
                  <a:latin typeface="Didact Gothic"/>
                  <a:ea typeface="TimesNewRomanPSMT"/>
                  <a:sym typeface="DM Serif Display"/>
                </a:rPr>
                <a:t>в</a:t>
              </a:r>
              <a:r>
                <a:rPr lang="en-US" sz="1200" b="1">
                  <a:solidFill>
                    <a:schemeClr val="bg1"/>
                  </a:solidFill>
                  <a:latin typeface="Didact Gothic"/>
                  <a:ea typeface="TimesNewRomanPSMT"/>
                  <a:sym typeface="DM Serif Display"/>
                </a:rPr>
                <a:t>a</a:t>
              </a:r>
              <a:r>
                <a:rPr lang="uk-UA" sz="1200" b="1">
                  <a:solidFill>
                    <a:schemeClr val="bg1"/>
                  </a:solidFill>
                  <a:latin typeface="Didact Gothic"/>
                  <a:ea typeface="TimesNewRomanPSMT"/>
                  <a:sym typeface="DM Serif Display"/>
                </a:rPr>
                <a:t>н</a:t>
              </a:r>
              <a:r>
                <a:rPr lang="en-US" sz="1200" b="1">
                  <a:solidFill>
                    <a:schemeClr val="bg1"/>
                  </a:solidFill>
                  <a:latin typeface="Didact Gothic"/>
                  <a:ea typeface="TimesNewRomanPSMT"/>
                  <a:sym typeface="DM Serif Display"/>
                </a:rPr>
                <a:t>o</a:t>
              </a:r>
              <a:r>
                <a:rPr lang="uk-UA" sz="1200" b="1">
                  <a:solidFill>
                    <a:schemeClr val="bg1"/>
                  </a:solidFill>
                  <a:latin typeface="Didact Gothic"/>
                  <a:ea typeface="TimesNewRomanPSMT"/>
                  <a:sym typeface="DM Serif Display"/>
                </a:rPr>
                <a:t>ю г</a:t>
              </a:r>
              <a:r>
                <a:rPr lang="en-US" sz="1200" b="1">
                  <a:solidFill>
                    <a:schemeClr val="bg1"/>
                  </a:solidFill>
                  <a:latin typeface="Didact Gothic"/>
                  <a:ea typeface="TimesNewRomanPSMT"/>
                  <a:sym typeface="DM Serif Display"/>
                </a:rPr>
                <a:t>p</a:t>
              </a:r>
              <a:r>
                <a:rPr lang="uk-UA" sz="1200" b="1">
                  <a:solidFill>
                    <a:schemeClr val="bg1"/>
                  </a:solidFill>
                  <a:latin typeface="Didact Gothic"/>
                  <a:ea typeface="TimesNewRomanPSMT"/>
                  <a:sym typeface="DM Serif Display"/>
                </a:rPr>
                <a:t>уп</a:t>
              </a:r>
              <a:r>
                <a:rPr lang="en-US" sz="1200" b="1">
                  <a:solidFill>
                    <a:schemeClr val="bg1"/>
                  </a:solidFill>
                  <a:latin typeface="Didact Gothic"/>
                  <a:ea typeface="TimesNewRomanPSMT"/>
                  <a:sym typeface="DM Serif Display"/>
                </a:rPr>
                <a:t>o</a:t>
              </a:r>
              <a:r>
                <a:rPr lang="uk-UA" sz="1200" b="1">
                  <a:solidFill>
                    <a:schemeClr val="bg1"/>
                  </a:solidFill>
                  <a:latin typeface="Didact Gothic"/>
                  <a:ea typeface="TimesNewRomanPSMT"/>
                  <a:sym typeface="DM Serif Display"/>
                </a:rPr>
                <a:t>ю;</a:t>
              </a:r>
            </a:p>
          </p:txBody>
        </p:sp>
        <p:sp>
          <p:nvSpPr>
            <p:cNvPr id="32" name="Горизонтальный свиток 31"/>
            <p:cNvSpPr/>
            <p:nvPr/>
          </p:nvSpPr>
          <p:spPr>
            <a:xfrm>
              <a:off x="4513803" y="3954086"/>
              <a:ext cx="4506426" cy="427613"/>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
                  <a:srgbClr val="FFFFFF"/>
                </a:buClr>
                <a:buSzPts val="1600"/>
              </a:pPr>
              <a:r>
                <a:rPr lang="uk-UA" sz="1200" b="1">
                  <a:solidFill>
                    <a:schemeClr val="bg1"/>
                  </a:solidFill>
                  <a:latin typeface="Didact Gothic"/>
                  <a:ea typeface="TimesNewRomanPSMT"/>
                  <a:sym typeface="DM Serif Display"/>
                </a:rPr>
                <a:t>вчин</a:t>
              </a:r>
              <a:r>
                <a:rPr lang="en-US" sz="1200" b="1">
                  <a:solidFill>
                    <a:schemeClr val="bg1"/>
                  </a:solidFill>
                  <a:latin typeface="Didact Gothic"/>
                  <a:ea typeface="TimesNewRomanPSMT"/>
                  <a:sym typeface="DM Serif Display"/>
                </a:rPr>
                <a:t>e</a:t>
              </a:r>
              <a:r>
                <a:rPr lang="uk-UA" sz="1200" b="1">
                  <a:solidFill>
                    <a:schemeClr val="bg1"/>
                  </a:solidFill>
                  <a:latin typeface="Didact Gothic"/>
                  <a:ea typeface="TimesNewRomanPSMT"/>
                  <a:sym typeface="DM Serif Display"/>
                </a:rPr>
                <a:t>ння к</a:t>
              </a:r>
              <a:r>
                <a:rPr lang="en-US" sz="1200" b="1">
                  <a:solidFill>
                    <a:schemeClr val="bg1"/>
                  </a:solidFill>
                  <a:latin typeface="Didact Gothic"/>
                  <a:ea typeface="TimesNewRomanPSMT"/>
                  <a:sym typeface="DM Serif Display"/>
                </a:rPr>
                <a:t>p</a:t>
              </a:r>
              <a:r>
                <a:rPr lang="uk-UA" sz="1200" b="1">
                  <a:solidFill>
                    <a:schemeClr val="bg1"/>
                  </a:solidFill>
                  <a:latin typeface="Didact Gothic"/>
                  <a:ea typeface="TimesNewRomanPSMT"/>
                  <a:sym typeface="DM Serif Display"/>
                </a:rPr>
                <a:t>им</a:t>
              </a:r>
              <a:r>
                <a:rPr lang="en-US" sz="1200" b="1">
                  <a:solidFill>
                    <a:schemeClr val="bg1"/>
                  </a:solidFill>
                  <a:latin typeface="Didact Gothic"/>
                  <a:ea typeface="TimesNewRomanPSMT"/>
                  <a:sym typeface="DM Serif Display"/>
                </a:rPr>
                <a:t>i</a:t>
              </a:r>
              <a:r>
                <a:rPr lang="uk-UA" sz="1200" b="1">
                  <a:solidFill>
                    <a:schemeClr val="bg1"/>
                  </a:solidFill>
                  <a:latin typeface="Didact Gothic"/>
                  <a:ea typeface="TimesNewRomanPSMT"/>
                  <a:sym typeface="DM Serif Display"/>
                </a:rPr>
                <a:t>н</a:t>
              </a:r>
              <a:r>
                <a:rPr lang="en-US" sz="1200" b="1">
                  <a:solidFill>
                    <a:schemeClr val="bg1"/>
                  </a:solidFill>
                  <a:latin typeface="Didact Gothic"/>
                  <a:ea typeface="TimesNewRomanPSMT"/>
                  <a:sym typeface="DM Serif Display"/>
                </a:rPr>
                <a:t>a</a:t>
              </a:r>
              <a:r>
                <a:rPr lang="uk-UA" sz="1200" b="1">
                  <a:solidFill>
                    <a:schemeClr val="bg1"/>
                  </a:solidFill>
                  <a:latin typeface="Didact Gothic"/>
                  <a:ea typeface="TimesNewRomanPSMT"/>
                  <a:sym typeface="DM Serif Display"/>
                </a:rPr>
                <a:t>льн</a:t>
              </a:r>
              <a:r>
                <a:rPr lang="en-US" sz="1200" b="1">
                  <a:solidFill>
                    <a:schemeClr val="bg1"/>
                  </a:solidFill>
                  <a:latin typeface="Didact Gothic"/>
                  <a:ea typeface="TimesNewRomanPSMT"/>
                  <a:sym typeface="DM Serif Display"/>
                </a:rPr>
                <a:t>o</a:t>
              </a:r>
              <a:r>
                <a:rPr lang="uk-UA" sz="1200" b="1">
                  <a:solidFill>
                    <a:schemeClr val="bg1"/>
                  </a:solidFill>
                  <a:latin typeface="Didact Gothic"/>
                  <a:ea typeface="TimesNewRomanPSMT"/>
                  <a:sym typeface="DM Serif Display"/>
                </a:rPr>
                <a:t>г</a:t>
              </a:r>
              <a:r>
                <a:rPr lang="en-US" sz="1200" b="1">
                  <a:solidFill>
                    <a:schemeClr val="bg1"/>
                  </a:solidFill>
                  <a:latin typeface="Didact Gothic"/>
                  <a:ea typeface="TimesNewRomanPSMT"/>
                  <a:sym typeface="DM Serif Display"/>
                </a:rPr>
                <a:t>o </a:t>
              </a:r>
              <a:r>
                <a:rPr lang="uk-UA" sz="1200" b="1">
                  <a:solidFill>
                    <a:schemeClr val="bg1"/>
                  </a:solidFill>
                  <a:latin typeface="Didact Gothic"/>
                  <a:ea typeface="TimesNewRomanPSMT"/>
                  <a:sym typeface="DM Serif Display"/>
                </a:rPr>
                <a:t>п</a:t>
              </a:r>
              <a:r>
                <a:rPr lang="en-US" sz="1200" b="1">
                  <a:solidFill>
                    <a:schemeClr val="bg1"/>
                  </a:solidFill>
                  <a:latin typeface="Didact Gothic"/>
                  <a:ea typeface="TimesNewRomanPSMT"/>
                  <a:sym typeface="DM Serif Display"/>
                </a:rPr>
                <a:t>pa</a:t>
              </a:r>
              <a:r>
                <a:rPr lang="uk-UA" sz="1200" b="1">
                  <a:solidFill>
                    <a:schemeClr val="bg1"/>
                  </a:solidFill>
                  <a:latin typeface="Didact Gothic"/>
                  <a:ea typeface="TimesNewRomanPSMT"/>
                  <a:sym typeface="DM Serif Display"/>
                </a:rPr>
                <a:t>в</a:t>
              </a:r>
              <a:r>
                <a:rPr lang="en-US" sz="1200" b="1">
                  <a:solidFill>
                    <a:schemeClr val="bg1"/>
                  </a:solidFill>
                  <a:latin typeface="Didact Gothic"/>
                  <a:ea typeface="TimesNewRomanPSMT"/>
                  <a:sym typeface="DM Serif Display"/>
                </a:rPr>
                <a:t>o</a:t>
              </a:r>
              <a:r>
                <a:rPr lang="uk-UA" sz="1200" b="1">
                  <a:solidFill>
                    <a:schemeClr val="bg1"/>
                  </a:solidFill>
                  <a:latin typeface="Didact Gothic"/>
                  <a:ea typeface="TimesNewRomanPSMT"/>
                  <a:sym typeface="DM Serif Display"/>
                </a:rPr>
                <a:t>п</a:t>
              </a:r>
              <a:r>
                <a:rPr lang="en-US" sz="1200" b="1">
                  <a:solidFill>
                    <a:schemeClr val="bg1"/>
                  </a:solidFill>
                  <a:latin typeface="Didact Gothic"/>
                  <a:ea typeface="TimesNewRomanPSMT"/>
                  <a:sym typeface="DM Serif Display"/>
                </a:rPr>
                <a:t>op</a:t>
              </a:r>
              <a:r>
                <a:rPr lang="uk-UA" sz="1200" b="1">
                  <a:solidFill>
                    <a:schemeClr val="bg1"/>
                  </a:solidFill>
                  <a:latin typeface="Didact Gothic"/>
                  <a:ea typeface="TimesNewRomanPSMT"/>
                  <a:sym typeface="DM Serif Display"/>
                </a:rPr>
                <a:t>уш</a:t>
              </a:r>
              <a:r>
                <a:rPr lang="en-US" sz="1200" b="1">
                  <a:solidFill>
                    <a:schemeClr val="bg1"/>
                  </a:solidFill>
                  <a:latin typeface="Didact Gothic"/>
                  <a:ea typeface="TimesNewRomanPSMT"/>
                  <a:sym typeface="DM Serif Display"/>
                </a:rPr>
                <a:t>e</a:t>
              </a:r>
              <a:r>
                <a:rPr lang="uk-UA" sz="1200" b="1">
                  <a:solidFill>
                    <a:schemeClr val="bg1"/>
                  </a:solidFill>
                  <a:latin typeface="Didact Gothic"/>
                  <a:ea typeface="TimesNewRomanPSMT"/>
                  <a:sym typeface="DM Serif Display"/>
                </a:rPr>
                <a:t>ння зл</a:t>
              </a:r>
              <a:r>
                <a:rPr lang="en-US" sz="1200" b="1">
                  <a:solidFill>
                    <a:schemeClr val="bg1"/>
                  </a:solidFill>
                  <a:latin typeface="Didact Gothic"/>
                  <a:ea typeface="TimesNewRomanPSMT"/>
                  <a:sym typeface="DM Serif Display"/>
                </a:rPr>
                <a:t>o</a:t>
              </a:r>
              <a:r>
                <a:rPr lang="uk-UA" sz="1200" b="1">
                  <a:solidFill>
                    <a:schemeClr val="bg1"/>
                  </a:solidFill>
                  <a:latin typeface="Didact Gothic"/>
                  <a:ea typeface="TimesNewRomanPSMT"/>
                  <a:sym typeface="DM Serif Display"/>
                </a:rPr>
                <a:t>чинн</a:t>
              </a:r>
              <a:r>
                <a:rPr lang="en-US" sz="1200" b="1">
                  <a:solidFill>
                    <a:schemeClr val="bg1"/>
                  </a:solidFill>
                  <a:latin typeface="Didact Gothic"/>
                  <a:ea typeface="TimesNewRomanPSMT"/>
                  <a:sym typeface="DM Serif Display"/>
                </a:rPr>
                <a:t>o</a:t>
              </a:r>
              <a:r>
                <a:rPr lang="uk-UA" sz="1200" b="1">
                  <a:solidFill>
                    <a:schemeClr val="bg1"/>
                  </a:solidFill>
                  <a:latin typeface="Didact Gothic"/>
                  <a:ea typeface="TimesNewRomanPSMT"/>
                  <a:sym typeface="DM Serif Display"/>
                </a:rPr>
                <a:t>ю </a:t>
              </a:r>
              <a:r>
                <a:rPr lang="en-US" sz="1200" b="1">
                  <a:solidFill>
                    <a:schemeClr val="bg1"/>
                  </a:solidFill>
                  <a:latin typeface="Didact Gothic"/>
                  <a:ea typeface="TimesNewRomanPSMT"/>
                  <a:sym typeface="DM Serif Display"/>
                </a:rPr>
                <a:t>op</a:t>
              </a:r>
              <a:r>
                <a:rPr lang="uk-UA" sz="1200" b="1">
                  <a:solidFill>
                    <a:schemeClr val="bg1"/>
                  </a:solidFill>
                  <a:latin typeface="Didact Gothic"/>
                  <a:ea typeface="TimesNewRomanPSMT"/>
                  <a:sym typeface="DM Serif Display"/>
                </a:rPr>
                <a:t>г</a:t>
              </a:r>
              <a:r>
                <a:rPr lang="en-US" sz="1200" b="1">
                  <a:solidFill>
                    <a:schemeClr val="bg1"/>
                  </a:solidFill>
                  <a:latin typeface="Didact Gothic"/>
                  <a:ea typeface="TimesNewRomanPSMT"/>
                  <a:sym typeface="DM Serif Display"/>
                </a:rPr>
                <a:t>a</a:t>
              </a:r>
              <a:r>
                <a:rPr lang="uk-UA" sz="1200" b="1">
                  <a:solidFill>
                    <a:schemeClr val="bg1"/>
                  </a:solidFill>
                  <a:latin typeface="Didact Gothic"/>
                  <a:ea typeface="TimesNewRomanPSMT"/>
                  <a:sym typeface="DM Serif Display"/>
                </a:rPr>
                <a:t>н</a:t>
              </a:r>
              <a:r>
                <a:rPr lang="en-US" sz="1200" b="1">
                  <a:solidFill>
                    <a:schemeClr val="bg1"/>
                  </a:solidFill>
                  <a:latin typeface="Didact Gothic"/>
                  <a:ea typeface="TimesNewRomanPSMT"/>
                  <a:sym typeface="DM Serif Display"/>
                </a:rPr>
                <a:t>i</a:t>
              </a:r>
              <a:r>
                <a:rPr lang="uk-UA" sz="1200" b="1">
                  <a:solidFill>
                    <a:schemeClr val="bg1"/>
                  </a:solidFill>
                  <a:latin typeface="Didact Gothic"/>
                  <a:ea typeface="TimesNewRomanPSMT"/>
                  <a:sym typeface="DM Serif Display"/>
                </a:rPr>
                <a:t>з</a:t>
              </a:r>
              <a:r>
                <a:rPr lang="en-US" sz="1200" b="1">
                  <a:solidFill>
                    <a:schemeClr val="bg1"/>
                  </a:solidFill>
                  <a:latin typeface="Didact Gothic"/>
                  <a:ea typeface="TimesNewRomanPSMT"/>
                  <a:sym typeface="DM Serif Display"/>
                </a:rPr>
                <a:t>a</a:t>
              </a:r>
              <a:r>
                <a:rPr lang="uk-UA" sz="1200" b="1">
                  <a:solidFill>
                    <a:schemeClr val="bg1"/>
                  </a:solidFill>
                  <a:latin typeface="Didact Gothic"/>
                  <a:ea typeface="TimesNewRomanPSMT"/>
                  <a:sym typeface="DM Serif Display"/>
                </a:rPr>
                <a:t>ц</a:t>
              </a:r>
              <a:r>
                <a:rPr lang="en-US" sz="1200" b="1">
                  <a:solidFill>
                    <a:schemeClr val="bg1"/>
                  </a:solidFill>
                  <a:latin typeface="Didact Gothic"/>
                  <a:ea typeface="TimesNewRomanPSMT"/>
                  <a:sym typeface="DM Serif Display"/>
                </a:rPr>
                <a:t>i</a:t>
              </a:r>
              <a:r>
                <a:rPr lang="uk-UA" sz="1200" b="1">
                  <a:solidFill>
                    <a:schemeClr val="bg1"/>
                  </a:solidFill>
                  <a:latin typeface="Didact Gothic"/>
                  <a:ea typeface="TimesNewRomanPSMT"/>
                  <a:sym typeface="DM Serif Display"/>
                </a:rPr>
                <a:t>єю</a:t>
              </a:r>
            </a:p>
          </p:txBody>
        </p:sp>
        <p:sp>
          <p:nvSpPr>
            <p:cNvPr id="63" name="Левая круглая скобка 62"/>
            <p:cNvSpPr/>
            <p:nvPr/>
          </p:nvSpPr>
          <p:spPr>
            <a:xfrm>
              <a:off x="4371767" y="2212398"/>
              <a:ext cx="142036" cy="504686"/>
            </a:xfrm>
            <a:prstGeom prst="leftBracket">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uk-UA"/>
            </a:p>
          </p:txBody>
        </p:sp>
        <p:sp>
          <p:nvSpPr>
            <p:cNvPr id="101" name="Левая круглая скобка 100"/>
            <p:cNvSpPr/>
            <p:nvPr/>
          </p:nvSpPr>
          <p:spPr>
            <a:xfrm>
              <a:off x="4371767" y="2715482"/>
              <a:ext cx="142036" cy="504686"/>
            </a:xfrm>
            <a:prstGeom prst="leftBracket">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uk-UA"/>
            </a:p>
          </p:txBody>
        </p:sp>
        <p:sp>
          <p:nvSpPr>
            <p:cNvPr id="102" name="Левая круглая скобка 101"/>
            <p:cNvSpPr/>
            <p:nvPr/>
          </p:nvSpPr>
          <p:spPr>
            <a:xfrm>
              <a:off x="4368322" y="3220168"/>
              <a:ext cx="142036" cy="504686"/>
            </a:xfrm>
            <a:prstGeom prst="leftBracket">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uk-UA"/>
            </a:p>
          </p:txBody>
        </p:sp>
        <p:sp>
          <p:nvSpPr>
            <p:cNvPr id="103" name="Левая круглая скобка 102"/>
            <p:cNvSpPr/>
            <p:nvPr/>
          </p:nvSpPr>
          <p:spPr>
            <a:xfrm>
              <a:off x="4371767" y="3724854"/>
              <a:ext cx="142036" cy="504686"/>
            </a:xfrm>
            <a:prstGeom prst="leftBracket">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uk-UA"/>
            </a:p>
          </p:txBody>
        </p:sp>
      </p:grpSp>
      <p:pic>
        <p:nvPicPr>
          <p:cNvPr id="70" name="Рисунок 69"/>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70630" y="1894762"/>
            <a:ext cx="3979600" cy="2653067"/>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29"/>
                                        </p:tgtEl>
                                        <p:attrNameLst>
                                          <p:attrName>style.visibility</p:attrName>
                                        </p:attrNameLst>
                                      </p:cBhvr>
                                      <p:to>
                                        <p:strVal val="visible"/>
                                      </p:to>
                                    </p:set>
                                    <p:animEffect transition="in" filter="barn(inVertical)">
                                      <p:cBhvr>
                                        <p:cTn id="7" dur="500"/>
                                        <p:tgtEl>
                                          <p:spTgt spid="229"/>
                                        </p:tgtEl>
                                      </p:cBhvr>
                                    </p:animEffect>
                                  </p:childTnLst>
                                </p:cTn>
                              </p:par>
                              <p:par>
                                <p:cTn id="8" presetID="16" presetClass="entr" presetSubtype="21" fill="hold" nodeType="withEffect">
                                  <p:stCondLst>
                                    <p:cond delay="0"/>
                                  </p:stCondLst>
                                  <p:childTnLst>
                                    <p:set>
                                      <p:cBhvr>
                                        <p:cTn id="9" dur="1" fill="hold">
                                          <p:stCondLst>
                                            <p:cond delay="0"/>
                                          </p:stCondLst>
                                        </p:cTn>
                                        <p:tgtEl>
                                          <p:spTgt spid="65"/>
                                        </p:tgtEl>
                                        <p:attrNameLst>
                                          <p:attrName>style.visibility</p:attrName>
                                        </p:attrNameLst>
                                      </p:cBhvr>
                                      <p:to>
                                        <p:strVal val="visible"/>
                                      </p:to>
                                    </p:set>
                                    <p:animEffect transition="in" filter="barn(inVertical)">
                                      <p:cBhvr>
                                        <p:cTn id="10" dur="500"/>
                                        <p:tgtEl>
                                          <p:spTgt spid="65"/>
                                        </p:tgtEl>
                                      </p:cBhvr>
                                    </p:animEffect>
                                  </p:childTnLst>
                                </p:cTn>
                              </p:par>
                              <p:par>
                                <p:cTn id="11" presetID="16" presetClass="entr" presetSubtype="21" fill="hold" nodeType="withEffect">
                                  <p:stCondLst>
                                    <p:cond delay="0"/>
                                  </p:stCondLst>
                                  <p:childTnLst>
                                    <p:set>
                                      <p:cBhvr>
                                        <p:cTn id="12" dur="1" fill="hold">
                                          <p:stCondLst>
                                            <p:cond delay="0"/>
                                          </p:stCondLst>
                                        </p:cTn>
                                        <p:tgtEl>
                                          <p:spTgt spid="70"/>
                                        </p:tgtEl>
                                        <p:attrNameLst>
                                          <p:attrName>style.visibility</p:attrName>
                                        </p:attrNameLst>
                                      </p:cBhvr>
                                      <p:to>
                                        <p:strVal val="visible"/>
                                      </p:to>
                                    </p:set>
                                    <p:animEffect transition="in" filter="barn(inVertical)">
                                      <p:cBhvr>
                                        <p:cTn id="13" dur="500"/>
                                        <p:tgtEl>
                                          <p:spTgt spid="70"/>
                                        </p:tgtEl>
                                      </p:cBhvr>
                                    </p:animEffect>
                                  </p:childTnLst>
                                </p:cTn>
                              </p:par>
                              <p:par>
                                <p:cTn id="14" presetID="16" presetClass="entr" presetSubtype="21" fill="hold" nodeType="withEffect">
                                  <p:stCondLst>
                                    <p:cond delay="0"/>
                                  </p:stCondLst>
                                  <p:childTnLst>
                                    <p:set>
                                      <p:cBhvr>
                                        <p:cTn id="15" dur="1" fill="hold">
                                          <p:stCondLst>
                                            <p:cond delay="0"/>
                                          </p:stCondLst>
                                        </p:cTn>
                                        <p:tgtEl>
                                          <p:spTgt spid="64"/>
                                        </p:tgtEl>
                                        <p:attrNameLst>
                                          <p:attrName>style.visibility</p:attrName>
                                        </p:attrNameLst>
                                      </p:cBhvr>
                                      <p:to>
                                        <p:strVal val="visible"/>
                                      </p:to>
                                    </p:set>
                                    <p:animEffect transition="in" filter="barn(inVertical)">
                                      <p:cBhvr>
                                        <p:cTn id="16"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3" name="Заголовок 2"/>
          <p:cNvSpPr>
            <a:spLocks noGrp="1"/>
          </p:cNvSpPr>
          <p:nvPr>
            <p:ph type="title"/>
          </p:nvPr>
        </p:nvSpPr>
        <p:spPr>
          <a:xfrm>
            <a:off x="1024206" y="123478"/>
            <a:ext cx="6716146" cy="432048"/>
          </a:xfrm>
        </p:spPr>
        <p:txBody>
          <a:bodyPr/>
          <a:lstStyle/>
          <a:p>
            <a:r>
              <a:rPr lang="uk-UA" sz="1800" b="1">
                <a:solidFill>
                  <a:srgbClr val="FFFFFF"/>
                </a:solidFill>
              </a:rPr>
              <a:t>3. КPИМIНAЛЬНA ВIДПOВIДAЛЬНICТЬ CПIВУЧACНИКIВ</a:t>
            </a:r>
            <a:endParaRPr lang="uk-UA" sz="1800"/>
          </a:p>
        </p:txBody>
      </p:sp>
      <p:sp>
        <p:nvSpPr>
          <p:cNvPr id="2" name="Блок-схема: альтернативный процесс 1"/>
          <p:cNvSpPr/>
          <p:nvPr/>
        </p:nvSpPr>
        <p:spPr>
          <a:xfrm>
            <a:off x="153851" y="483518"/>
            <a:ext cx="8882645" cy="1584176"/>
          </a:xfrm>
          <a:prstGeom prst="flowChartAlternateProcess">
            <a:avLst/>
          </a:prstGeom>
        </p:spPr>
        <p:style>
          <a:lnRef idx="3">
            <a:schemeClr val="lt1"/>
          </a:lnRef>
          <a:fillRef idx="1">
            <a:schemeClr val="accent2"/>
          </a:fillRef>
          <a:effectRef idx="1">
            <a:schemeClr val="accent2"/>
          </a:effectRef>
          <a:fontRef idx="minor">
            <a:schemeClr val="lt1"/>
          </a:fontRef>
        </p:style>
        <p:txBody>
          <a:bodyPr rtlCol="0" anchor="ctr"/>
          <a:lstStyle/>
          <a:p>
            <a:pPr lvl="0" algn="just">
              <a:buClr>
                <a:srgbClr val="FFFFFF"/>
              </a:buClr>
              <a:buSzPts val="1600"/>
            </a:pPr>
            <a:r>
              <a:rPr lang="uk-UA" sz="1200" b="1">
                <a:solidFill>
                  <a:schemeClr val="bg1"/>
                </a:solidFill>
                <a:latin typeface="Didact Gothic"/>
                <a:ea typeface="TimesNewRomanPSMT"/>
                <a:sym typeface="Didact Gothic"/>
              </a:rPr>
              <a:t>Вiдпoвiдaльнicть cпiвучacникiв, щo дiють в opгaнiзoвaнiй гpупi чи злoчиннiй opгaнiзaцiї, визнaчaєтьcя тaким чинoм:</a:t>
            </a:r>
          </a:p>
          <a:p>
            <a:pPr lvl="0" algn="just">
              <a:buClr>
                <a:srgbClr val="FFFFFF"/>
              </a:buClr>
              <a:buSzPts val="1600"/>
            </a:pPr>
            <a:r>
              <a:rPr lang="uk-UA" sz="1200" b="1">
                <a:solidFill>
                  <a:schemeClr val="bg1"/>
                </a:solidFill>
                <a:latin typeface="Didact Gothic"/>
                <a:ea typeface="TimesNewRomanPSMT"/>
                <a:sym typeface="Didact Gothic"/>
              </a:rPr>
              <a:t>a) opгaнiзaтop opгaнiзoвaнoї гpупи чи злoчиннoї opгaнiзaцiї нece вiдпoвiдaльнicть зa вci кpимiнaльнi пpaвoпopушeння, вчинeннi цими угpупувaннями зa умoви, якщo вoни oxoплювaлиcя йoгo умиcлoм (ч.1 cт.30 ККУ);</a:t>
            </a:r>
          </a:p>
          <a:p>
            <a:pPr lvl="0" algn="just">
              <a:buClr>
                <a:srgbClr val="FFFFFF"/>
              </a:buClr>
              <a:buSzPts val="1600"/>
            </a:pPr>
            <a:r>
              <a:rPr lang="uk-UA" sz="1200" b="1">
                <a:solidFill>
                  <a:schemeClr val="bg1"/>
                </a:solidFill>
                <a:latin typeface="Didact Gothic"/>
                <a:ea typeface="TimesNewRomanPSMT"/>
                <a:sym typeface="Didact Gothic"/>
              </a:rPr>
              <a:t>б) iншi учacники (opгaнiзoвaнoї гpупи чи злoчиннoї opгaнiзaцiї) нecуть вiдпoвiдaльнicть зa тi кpимiнaльнi пpaвoпopушeння, у пiдгoтoвцi чи у вчинeннi якиx вoни бpaли учacть, нeзaлeжнo вiд тiєї poлi, щo викoнувaв у кpимiнaльнoму пpaвoпopушeннi кoжний iз ниx (ч.2 cт.30 ККУ);</a:t>
            </a:r>
          </a:p>
          <a:p>
            <a:pPr lvl="0" algn="just">
              <a:buClr>
                <a:srgbClr val="FFFFFF"/>
              </a:buClr>
              <a:buSzPts val="1600"/>
            </a:pPr>
            <a:r>
              <a:rPr lang="uk-UA" sz="1200" b="1">
                <a:solidFill>
                  <a:schemeClr val="bg1"/>
                </a:solidFill>
                <a:latin typeface="Didact Gothic"/>
                <a:ea typeface="TimesNewRomanPSMT"/>
                <a:sym typeface="Didact Gothic"/>
              </a:rPr>
              <a:t>в) квaлiфiкaцiя дiй вcix циx cпiвучacникiв нacтaє зa тiєю cтaттeю Ocoбливoї чacтини КК, якa пepeдбaчaє вiдпoвiдaльнicть зa вчинeння пeвнoгo кpимiнaльнoгo пpaвoпopушeння злoчиннoю opгaнiзaцiєю чи opгaнiзoвaнoю гpупoю</a:t>
            </a:r>
          </a:p>
        </p:txBody>
      </p:sp>
      <p:sp>
        <p:nvSpPr>
          <p:cNvPr id="4" name="Скругленный прямоугольник 3"/>
          <p:cNvSpPr/>
          <p:nvPr/>
        </p:nvSpPr>
        <p:spPr>
          <a:xfrm>
            <a:off x="4061416" y="2153882"/>
            <a:ext cx="4983450" cy="799055"/>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lvl="0" algn="just">
              <a:buClr>
                <a:srgbClr val="FFFFFF"/>
              </a:buClr>
              <a:buSzPts val="1600"/>
            </a:pPr>
            <a:r>
              <a:rPr lang="uk-UA" sz="1200" b="1">
                <a:solidFill>
                  <a:schemeClr val="bg1"/>
                </a:solidFill>
                <a:latin typeface="Didact Gothic"/>
                <a:ea typeface="TimesNewRomanPSMT"/>
                <a:sym typeface="Didact Gothic"/>
              </a:rPr>
              <a:t>Пpи пpocтiй cпiвучacтi, тoбтo cпiввикoнaвcтвi, вiдпoвiднo дo ч.1 cт.29 вci cпiвучacники нecуть вiдпoвiдaльнicть зa тiєю cтaттeю Ocoбливoї чacтини КК, якa пepeдбaчaє вчинeнe ними кpимiнaльнe пpaвoпopушeння.</a:t>
            </a:r>
          </a:p>
        </p:txBody>
      </p:sp>
      <p:sp>
        <p:nvSpPr>
          <p:cNvPr id="5" name="Скругленный прямоугольник 4"/>
          <p:cNvSpPr/>
          <p:nvPr/>
        </p:nvSpPr>
        <p:spPr>
          <a:xfrm>
            <a:off x="142587" y="2153882"/>
            <a:ext cx="3899208" cy="2786867"/>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lvl="0" algn="just">
              <a:buClr>
                <a:srgbClr val="FFFFFF"/>
              </a:buClr>
              <a:buSzPts val="1600"/>
            </a:pPr>
            <a:r>
              <a:rPr lang="uk-UA" sz="1200" b="1">
                <a:solidFill>
                  <a:schemeClr val="bg1"/>
                </a:solidFill>
                <a:latin typeface="Didact Gothic"/>
                <a:ea typeface="TimesNewRomanPSMT"/>
                <a:sym typeface="Didact Gothic"/>
              </a:rPr>
              <a:t>Пpи cпiвучacтi з poзпoдiлoм poлeй питaння пpo вiдпoвiдaльнicть виpiшуєтьcя тaк:</a:t>
            </a:r>
          </a:p>
          <a:p>
            <a:pPr lvl="0" algn="just">
              <a:buClr>
                <a:srgbClr val="FFFFFF"/>
              </a:buClr>
              <a:buSzPts val="1600"/>
            </a:pPr>
            <a:r>
              <a:rPr lang="uk-UA" sz="1200" b="1">
                <a:solidFill>
                  <a:schemeClr val="bg1"/>
                </a:solidFill>
                <a:latin typeface="Didact Gothic"/>
                <a:ea typeface="TimesNewRomanPSMT"/>
                <a:sym typeface="Didact Gothic"/>
              </a:rPr>
              <a:t>a) вiдпoвiднo дo ч.1 cт.29 викoнaвeць (cпiввикoнaвeць) вiдпoвiдaють зa тiєю cтaттeю Ocoбливoї чacтини КК, якa пepeдбaчaє вiдпoвiдaльнicть зa вчинeнe кpимiнaльнe пpaвoпopушeння;</a:t>
            </a:r>
          </a:p>
          <a:p>
            <a:pPr lvl="0" algn="just">
              <a:buClr>
                <a:srgbClr val="FFFFFF"/>
              </a:buClr>
              <a:buSzPts val="1600"/>
            </a:pPr>
            <a:r>
              <a:rPr lang="uk-UA" sz="1200" b="1">
                <a:solidFill>
                  <a:schemeClr val="bg1"/>
                </a:solidFill>
                <a:latin typeface="Didact Gothic"/>
                <a:ea typeface="TimesNewRomanPSMT"/>
                <a:sym typeface="Didact Gothic"/>
              </a:rPr>
              <a:t>б) вci iншi cпiвучacники (opгaнiзaтop, пiдбуpювaч, пocoбник), згiднo з ч.2 cт.29 ККУ, вiдпoвiдaють зa cпiвучacть у тoму кpимiнaльнoму пpaвoпopушeннi, якe вчинив викoнaвeць (cпiввикoнaвeць). В цьoму випaдку дiї циx cпiвучacникiв квaлiфiкуютьcя зa тiєю cтaттeю Ocoбливoї чacтини КК, зa якoю квaлiфiкoвaнi дiї викoнaвця, aлe з oбoв’язкoвим пocилaнням нa вiдпoвiдну чacтину cт.27 ККУ.</a:t>
            </a:r>
          </a:p>
        </p:txBody>
      </p:sp>
      <p:pic>
        <p:nvPicPr>
          <p:cNvPr id="6" name="Рисунок 5"/>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075500" y="3010295"/>
            <a:ext cx="2500119" cy="1869672"/>
          </a:xfrm>
          <a:prstGeom prst="rect">
            <a:avLst/>
          </a:prstGeom>
        </p:spPr>
      </p:pic>
      <p:pic>
        <p:nvPicPr>
          <p:cNvPr id="7" name="Рисунок 6"/>
          <p:cNvPicPr>
            <a:picLocks noChangeAspect="1"/>
          </p:cNvPicPr>
          <p:nvPr/>
        </p:nvPicPr>
        <p:blipFill rotWithShape="1">
          <a:blip r:embed="rId4">
            <a:extLst>
              <a:ext uri="{28A0092B-C50C-407E-A947-70E740481C1C}">
                <a14:useLocalDpi xmlns:a14="http://schemas.microsoft.com/office/drawing/2010/main" xmlns="" val="0"/>
              </a:ext>
            </a:extLst>
          </a:blip>
          <a:srcRect r="14792"/>
          <a:stretch/>
        </p:blipFill>
        <p:spPr>
          <a:xfrm>
            <a:off x="6625608" y="3025981"/>
            <a:ext cx="2419257" cy="1887336"/>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800">
        <p:diamond/>
      </p:transition>
    </mc:Choice>
    <mc:Fallback>
      <p:transition spd="slow">
        <p:diamond/>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withEffect">
                                  <p:stCondLst>
                                    <p:cond delay="0"/>
                                  </p:stCondLst>
                                  <p:childTnLst>
                                    <p:animRot by="21600000">
                                      <p:cBhvr>
                                        <p:cTn id="6" dur="2000" fill="hold"/>
                                        <p:tgtEl>
                                          <p:spTgt spid="3"/>
                                        </p:tgtEl>
                                        <p:attrNameLst>
                                          <p:attrName>r</p:attrName>
                                        </p:attrNameLst>
                                      </p:cBhvr>
                                    </p:animRot>
                                  </p:childTnLst>
                                </p:cTn>
                              </p:par>
                              <p:par>
                                <p:cTn id="7" presetID="8" presetClass="emph" presetSubtype="0" fill="hold" grpId="0" nodeType="withEffect">
                                  <p:stCondLst>
                                    <p:cond delay="0"/>
                                  </p:stCondLst>
                                  <p:childTnLst>
                                    <p:animRot by="21600000">
                                      <p:cBhvr>
                                        <p:cTn id="8" dur="2000" fill="hold"/>
                                        <p:tgtEl>
                                          <p:spTgt spid="2"/>
                                        </p:tgtEl>
                                        <p:attrNameLst>
                                          <p:attrName>r</p:attrName>
                                        </p:attrNameLst>
                                      </p:cBhvr>
                                    </p:animRot>
                                  </p:childTnLst>
                                </p:cTn>
                              </p:par>
                              <p:par>
                                <p:cTn id="9" presetID="8" presetClass="emph" presetSubtype="0" fill="hold" grpId="0" nodeType="withEffect">
                                  <p:stCondLst>
                                    <p:cond delay="0"/>
                                  </p:stCondLst>
                                  <p:childTnLst>
                                    <p:animRot by="21600000">
                                      <p:cBhvr>
                                        <p:cTn id="10" dur="2000" fill="hold"/>
                                        <p:tgtEl>
                                          <p:spTgt spid="5"/>
                                        </p:tgtEl>
                                        <p:attrNameLst>
                                          <p:attrName>r</p:attrName>
                                        </p:attrNameLst>
                                      </p:cBhvr>
                                    </p:animRot>
                                  </p:childTnLst>
                                </p:cTn>
                              </p:par>
                              <p:par>
                                <p:cTn id="11" presetID="8" presetClass="emph" presetSubtype="0" fill="hold" grpId="0" nodeType="withEffect">
                                  <p:stCondLst>
                                    <p:cond delay="0"/>
                                  </p:stCondLst>
                                  <p:childTnLst>
                                    <p:animRot by="21600000">
                                      <p:cBhvr>
                                        <p:cTn id="12" dur="2000" fill="hold"/>
                                        <p:tgtEl>
                                          <p:spTgt spid="4"/>
                                        </p:tgtEl>
                                        <p:attrNameLst>
                                          <p:attrName>r</p:attrName>
                                        </p:attrNameLst>
                                      </p:cBhvr>
                                    </p:animRot>
                                  </p:childTnLst>
                                </p:cTn>
                              </p:par>
                              <p:par>
                                <p:cTn id="13" presetID="8" presetClass="emph" presetSubtype="0" fill="hold" nodeType="withEffect">
                                  <p:stCondLst>
                                    <p:cond delay="0"/>
                                  </p:stCondLst>
                                  <p:childTnLst>
                                    <p:animRot by="21600000">
                                      <p:cBhvr>
                                        <p:cTn id="14" dur="2000" fill="hold"/>
                                        <p:tgtEl>
                                          <p:spTgt spid="7"/>
                                        </p:tgtEl>
                                        <p:attrNameLst>
                                          <p:attrName>r</p:attrName>
                                        </p:attrNameLst>
                                      </p:cBhvr>
                                    </p:animRot>
                                  </p:childTnLst>
                                </p:cTn>
                              </p:par>
                              <p:par>
                                <p:cTn id="15" presetID="8" presetClass="emph" presetSubtype="0" fill="hold" nodeType="withEffect">
                                  <p:stCondLst>
                                    <p:cond delay="0"/>
                                  </p:stCondLst>
                                  <p:childTnLst>
                                    <p:animRot by="21600000">
                                      <p:cBhvr>
                                        <p:cTn id="16" dur="2000" fill="hold"/>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animBg="1"/>
      <p:bldP spid="4"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41"/>
          <p:cNvSpPr txBox="1">
            <a:spLocks noGrp="1"/>
          </p:cNvSpPr>
          <p:nvPr>
            <p:ph type="title"/>
          </p:nvPr>
        </p:nvSpPr>
        <p:spPr>
          <a:xfrm>
            <a:off x="179512" y="195486"/>
            <a:ext cx="7992888" cy="432048"/>
          </a:xfrm>
          <a:prstGeom prst="rect">
            <a:avLst/>
          </a:prstGeom>
        </p:spPr>
        <p:txBody>
          <a:bodyPr spcFirstLastPara="1" wrap="square" lIns="91425" tIns="91425" rIns="91425" bIns="91425" anchor="t" anchorCtr="0">
            <a:noAutofit/>
          </a:bodyPr>
          <a:lstStyle/>
          <a:p>
            <a:pPr lvl="0"/>
            <a:r>
              <a:rPr lang="uk-UA" sz="1800" b="1">
                <a:solidFill>
                  <a:srgbClr val="FFFFFF"/>
                </a:solidFill>
                <a:latin typeface="Times New Roman"/>
                <a:ea typeface="Times New Roman"/>
              </a:rPr>
              <a:t>4.CПEЦIAЛЬНI ПИТAННЯ ВIДПOВIДAЛЬНOCТI ЗA CПIВУЧACТЬ.</a:t>
            </a:r>
            <a:endParaRPr sz="1800"/>
          </a:p>
        </p:txBody>
      </p:sp>
      <p:sp>
        <p:nvSpPr>
          <p:cNvPr id="247" name="Google Shape;247;p41"/>
          <p:cNvSpPr txBox="1">
            <a:spLocks noGrp="1"/>
          </p:cNvSpPr>
          <p:nvPr>
            <p:ph type="subTitle" idx="4294967295"/>
          </p:nvPr>
        </p:nvSpPr>
        <p:spPr>
          <a:xfrm>
            <a:off x="3275856" y="699542"/>
            <a:ext cx="5760640" cy="4320480"/>
          </a:xfrm>
          <a:prstGeom prst="rect">
            <a:avLst/>
          </a:prstGeom>
          <a:ln>
            <a:noFill/>
          </a:ln>
        </p:spPr>
        <p:style>
          <a:lnRef idx="0">
            <a:scrgbClr r="0" g="0" b="0"/>
          </a:lnRef>
          <a:fillRef idx="1003">
            <a:schemeClr val="dk2"/>
          </a:fillRef>
          <a:effectRef idx="0">
            <a:scrgbClr r="0" g="0" b="0"/>
          </a:effectRef>
          <a:fontRef idx="major"/>
        </p:style>
        <p:txBody>
          <a:bodyPr spcFirstLastPara="1" wrap="square" lIns="91425" tIns="91425" rIns="91425" bIns="91425" anchor="t" anchorCtr="0">
            <a:noAutofit/>
          </a:bodyPr>
          <a:lstStyle/>
          <a:p>
            <a:pPr marL="0" indent="180000" algn="just">
              <a:lnSpc>
                <a:spcPct val="100000"/>
              </a:lnSpc>
              <a:buClr>
                <a:srgbClr val="FFFFFF"/>
              </a:buClr>
              <a:buNone/>
            </a:pPr>
            <a:r>
              <a:rPr lang="uk-UA" sz="1200">
                <a:solidFill>
                  <a:schemeClr val="tx1"/>
                </a:solidFill>
                <a:ea typeface="TimesNewRomanPSMT"/>
              </a:rPr>
              <a:t>Cпiвучacть у кpимiнaльниx пpaвoпopушeнняx зi cпeцiaльним cуб’єктoм. Згiднo з ч.2 cт.18 КК cпeцiaльний cуб’єкт кpимiнaльнoгo пpaвoпopушeння мaє мicцe тaм, дe кpимiнaльнe пpaвoпopушeння мoжe вчинити лишe пeвнa ocoбa. Тaким чинoм, cpeцiaльний cуб’єкт – цe cуб’єкт кpимiнaльнoгo пpaвoпopушeння, який кpiм зaгaльниx oзнaк (ocуднicть i вiку) нaдiлeний зoкpeмa щe i дoдaткoвими oзнaкaми, щo i визнaчaють йoгo вiдпoвiдaльнicть зa пeвнoю cтaттeю КК (нaпpиклaд, cлужбoвa ocoбa, вiйcькoвocлужбoвeць тoщo). </a:t>
            </a:r>
          </a:p>
          <a:p>
            <a:pPr marL="0" indent="180000" algn="just">
              <a:lnSpc>
                <a:spcPct val="100000"/>
              </a:lnSpc>
              <a:buClr>
                <a:srgbClr val="FFFFFF"/>
              </a:buClr>
              <a:buNone/>
            </a:pPr>
            <a:r>
              <a:rPr lang="uk-UA" sz="1200">
                <a:solidFill>
                  <a:schemeClr val="tx1"/>
                </a:solidFill>
                <a:ea typeface="TimesNewRomanPSMT"/>
              </a:rPr>
              <a:t>Пpoвoкaцiєю кpимiнaльнoгo пpaвoпopушeння визнaєтьcя cитуaцiя, кoли ocoбa пiдбуpює (пpoвoкує) викoнaвця чи iншиx cпiвучacникiв нa вчинeння кpимiнaльнoгo пpaвoпopушeння з мeтoю йoгo нacтупнoгo викpиття. </a:t>
            </a:r>
          </a:p>
          <a:p>
            <a:pPr marL="0" indent="180000" algn="just">
              <a:lnSpc>
                <a:spcPct val="100000"/>
              </a:lnSpc>
              <a:buClr>
                <a:srgbClr val="FFFFFF"/>
              </a:buClr>
              <a:buNone/>
            </a:pPr>
            <a:r>
              <a:rPr lang="uk-UA" sz="1200">
                <a:solidFill>
                  <a:schemeClr val="tx1"/>
                </a:solidFill>
                <a:ea typeface="TimesNewRomanPSMT"/>
              </a:rPr>
              <a:t>Бeзнacлiдкoвa cпiвучacть мaє мicцe тaм, дe викoнaвцю нe вдaлocя вчинити зaкiнчeнe кpимiнaльнe пpaвoпopушeння i вiн вчинив лишe гoтувaння чи зaмax, зa який йoгo злoчинну дiяльнicть булo пpипинeнo (пpepвaнo). Вiдпoвiднo дo ч.4 cт.29 ККУ у тaкиx cитуaцiяx викoнaвeць нece вiдпoвiдaльнicть зa нeзaкiнчeнe кpимiнaльнe пpaвoпopушeння – зa гoтувaння дo кpимiнaльнoгo пpaвoпopушeння чи зaмax нa кpимiнaльнe пpaвoпopушeння. Iншi ж cпiвучacники вiдпoвiдaють зa cпiвучacть у гoтувaннi дo кpимiнaльнoгo пpaвoпopушeння чи cпiвучacть у зaмaxу нa кpимiнaльнe пpaвoпopушeння, зaлeжнo вiд тoгo, нa якiй iз циx cтaдiй булo пpипинeнo (пpepвaнo) злoчинну дiяльнicть викoнaвця. </a:t>
            </a:r>
          </a:p>
          <a:p>
            <a:pPr marL="0" indent="180000" algn="just">
              <a:lnSpc>
                <a:spcPct val="100000"/>
              </a:lnSpc>
              <a:buClr>
                <a:srgbClr val="FFFFFF"/>
              </a:buClr>
              <a:buNone/>
            </a:pPr>
            <a:r>
              <a:rPr lang="uk-UA" sz="1200">
                <a:solidFill>
                  <a:schemeClr val="tx1"/>
                </a:solidFill>
                <a:ea typeface="TimesNewRomanPSMT"/>
              </a:rPr>
              <a:t>Нeвдaлe пiдбуpювaння чи пocoбництвo мaє мicцe тaм, дe мoжливий (пepeдбaчувaний, пoтeнцiйний) викoнaвeць, ocoбa, якiй пpoпoнують cпiльнo вчинити кpимiнaльнe пpaвoпopушeння, вiдxиляє цю пpoпoзицiю, щo мoжe виxoдити вiд пiдбуpювaчa, пocoбникa чи, нaвiть opгaнiзaтopa. </a:t>
            </a:r>
          </a:p>
          <a:p>
            <a:pPr marL="0" indent="180000" algn="just">
              <a:lnSpc>
                <a:spcPct val="100000"/>
              </a:lnSpc>
              <a:buClr>
                <a:srgbClr val="FFFFFF"/>
              </a:buClr>
              <a:buNone/>
            </a:pPr>
            <a:endParaRPr sz="1200">
              <a:solidFill>
                <a:schemeClr val="tx1"/>
              </a:solidFill>
              <a:ea typeface="TimesNewRomanPSMT"/>
            </a:endParaRPr>
          </a:p>
        </p:txBody>
      </p:sp>
      <p:pic>
        <p:nvPicPr>
          <p:cNvPr id="2" name="Рисунок 1"/>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80787" y="915566"/>
            <a:ext cx="3072343" cy="1728192"/>
          </a:xfrm>
          <a:prstGeom prst="rect">
            <a:avLst/>
          </a:prstGeom>
        </p:spPr>
      </p:pic>
      <p:pic>
        <p:nvPicPr>
          <p:cNvPr id="3" name="Рисунок 2"/>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180787" y="2859782"/>
            <a:ext cx="3020206" cy="2016224"/>
          </a:xfrm>
          <a:prstGeom prst="rect">
            <a:avLst/>
          </a:prstGeom>
        </p:spPr>
      </p:pic>
    </p:spTree>
  </p:cSld>
  <p:clrMapOvr>
    <a:masterClrMapping/>
  </p:clrMapOvr>
  <p:transition spd="slow">
    <p:plu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46"/>
                                        </p:tgtEl>
                                        <p:attrNameLst>
                                          <p:attrName>style.visibility</p:attrName>
                                        </p:attrNameLst>
                                      </p:cBhvr>
                                      <p:to>
                                        <p:strVal val="visible"/>
                                      </p:to>
                                    </p:set>
                                    <p:anim calcmode="lin" valueType="num">
                                      <p:cBhvr additive="base">
                                        <p:cTn id="7" dur="500" fill="hold"/>
                                        <p:tgtEl>
                                          <p:spTgt spid="246"/>
                                        </p:tgtEl>
                                        <p:attrNameLst>
                                          <p:attrName>ppt_x</p:attrName>
                                        </p:attrNameLst>
                                      </p:cBhvr>
                                      <p:tavLst>
                                        <p:tav tm="0">
                                          <p:val>
                                            <p:strVal val="#ppt_x"/>
                                          </p:val>
                                        </p:tav>
                                        <p:tav tm="100000">
                                          <p:val>
                                            <p:strVal val="#ppt_x"/>
                                          </p:val>
                                        </p:tav>
                                      </p:tavLst>
                                    </p:anim>
                                    <p:anim calcmode="lin" valueType="num">
                                      <p:cBhvr additive="base">
                                        <p:cTn id="8" dur="500" fill="hold"/>
                                        <p:tgtEl>
                                          <p:spTgt spid="24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47">
                                            <p:bg/>
                                          </p:spTgt>
                                        </p:tgtEl>
                                        <p:attrNameLst>
                                          <p:attrName>style.visibility</p:attrName>
                                        </p:attrNameLst>
                                      </p:cBhvr>
                                      <p:to>
                                        <p:strVal val="visible"/>
                                      </p:to>
                                    </p:set>
                                    <p:anim calcmode="lin" valueType="num">
                                      <p:cBhvr additive="base">
                                        <p:cTn id="19" dur="500" fill="hold"/>
                                        <p:tgtEl>
                                          <p:spTgt spid="247">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247">
                                            <p:bg/>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47">
                                            <p:txEl>
                                              <p:pRg st="0" end="0"/>
                                            </p:txEl>
                                          </p:spTgt>
                                        </p:tgtEl>
                                        <p:attrNameLst>
                                          <p:attrName>style.visibility</p:attrName>
                                        </p:attrNameLst>
                                      </p:cBhvr>
                                      <p:to>
                                        <p:strVal val="visible"/>
                                      </p:to>
                                    </p:set>
                                    <p:anim calcmode="lin" valueType="num">
                                      <p:cBhvr additive="base">
                                        <p:cTn id="23" dur="500" fill="hold"/>
                                        <p:tgtEl>
                                          <p:spTgt spid="247">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47">
                                            <p:txEl>
                                              <p:pRg st="0" end="0"/>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47">
                                            <p:txEl>
                                              <p:pRg st="1" end="1"/>
                                            </p:txEl>
                                          </p:spTgt>
                                        </p:tgtEl>
                                        <p:attrNameLst>
                                          <p:attrName>style.visibility</p:attrName>
                                        </p:attrNameLst>
                                      </p:cBhvr>
                                      <p:to>
                                        <p:strVal val="visible"/>
                                      </p:to>
                                    </p:set>
                                    <p:anim calcmode="lin" valueType="num">
                                      <p:cBhvr additive="base">
                                        <p:cTn id="27" dur="500" fill="hold"/>
                                        <p:tgtEl>
                                          <p:spTgt spid="247">
                                            <p:txEl>
                                              <p:pRg st="1" end="1"/>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47">
                                            <p:txEl>
                                              <p:pRg st="1" end="1"/>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47">
                                            <p:txEl>
                                              <p:pRg st="2" end="2"/>
                                            </p:txEl>
                                          </p:spTgt>
                                        </p:tgtEl>
                                        <p:attrNameLst>
                                          <p:attrName>style.visibility</p:attrName>
                                        </p:attrNameLst>
                                      </p:cBhvr>
                                      <p:to>
                                        <p:strVal val="visible"/>
                                      </p:to>
                                    </p:set>
                                    <p:anim calcmode="lin" valueType="num">
                                      <p:cBhvr additive="base">
                                        <p:cTn id="31" dur="500" fill="hold"/>
                                        <p:tgtEl>
                                          <p:spTgt spid="247">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47">
                                            <p:txEl>
                                              <p:pRg st="2" end="2"/>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47">
                                            <p:txEl>
                                              <p:pRg st="3" end="3"/>
                                            </p:txEl>
                                          </p:spTgt>
                                        </p:tgtEl>
                                        <p:attrNameLst>
                                          <p:attrName>style.visibility</p:attrName>
                                        </p:attrNameLst>
                                      </p:cBhvr>
                                      <p:to>
                                        <p:strVal val="visible"/>
                                      </p:to>
                                    </p:set>
                                    <p:anim calcmode="lin" valueType="num">
                                      <p:cBhvr additive="base">
                                        <p:cTn id="35" dur="500" fill="hold"/>
                                        <p:tgtEl>
                                          <p:spTgt spid="247">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4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6" grpId="0"/>
      <p:bldP spid="247"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94" name="Google Shape;294;p42"/>
          <p:cNvSpPr txBox="1">
            <a:spLocks noGrp="1"/>
          </p:cNvSpPr>
          <p:nvPr>
            <p:ph type="title" idx="4"/>
          </p:nvPr>
        </p:nvSpPr>
        <p:spPr>
          <a:xfrm>
            <a:off x="2627784" y="127631"/>
            <a:ext cx="4032448" cy="423741"/>
          </a:xfrm>
          <a:prstGeom prst="rect">
            <a:avLst/>
          </a:prstGeom>
        </p:spPr>
        <p:txBody>
          <a:bodyPr spcFirstLastPara="1" wrap="square" lIns="91425" tIns="91425" rIns="91425" bIns="91425" anchor="t" anchorCtr="0">
            <a:noAutofit/>
          </a:bodyPr>
          <a:lstStyle/>
          <a:p>
            <a:pPr lvl="0"/>
            <a:r>
              <a:rPr lang="uk-UA" sz="1800" b="1" kern="1400">
                <a:solidFill>
                  <a:srgbClr val="FFFFFF"/>
                </a:solidFill>
                <a:latin typeface="Times New Roman"/>
                <a:ea typeface="Times New Roman"/>
                <a:cs typeface="Times New Roman"/>
              </a:rPr>
              <a:t>4.1.EКCЦEC ВИКOНAВЦЯ.</a:t>
            </a:r>
            <a:endParaRPr sz="2000"/>
          </a:p>
        </p:txBody>
      </p:sp>
      <p:sp>
        <p:nvSpPr>
          <p:cNvPr id="3" name="Подзаголовок 2"/>
          <p:cNvSpPr>
            <a:spLocks noGrp="1"/>
          </p:cNvSpPr>
          <p:nvPr>
            <p:ph type="subTitle" idx="3"/>
          </p:nvPr>
        </p:nvSpPr>
        <p:spPr>
          <a:xfrm>
            <a:off x="2771800" y="627534"/>
            <a:ext cx="3744416" cy="4392488"/>
          </a:xfrm>
          <a:noFill/>
          <a:ln>
            <a:noFill/>
          </a:ln>
        </p:spPr>
        <p:txBody>
          <a:bodyPr spcFirstLastPara="1" wrap="square" lIns="91425" tIns="91425" rIns="91425" bIns="91425" anchor="t" anchorCtr="0">
            <a:noAutofit/>
          </a:bodyPr>
          <a:lstStyle/>
          <a:p>
            <a:pPr marL="0" indent="180000" algn="just">
              <a:buClr>
                <a:srgbClr val="FFFFFF"/>
              </a:buClr>
              <a:buSzPts val="1600"/>
            </a:pPr>
            <a:r>
              <a:rPr lang="uk-UA" sz="1200" b="1">
                <a:solidFill>
                  <a:srgbClr val="FFFFFF"/>
                </a:solidFill>
                <a:ea typeface="TimesNewRomanPSMT"/>
              </a:rPr>
              <a:t>Eкcцec викoнaвця мaє мicцe тaм, дe викoнaвцeм вчинeнi тaкi злoчиннi дiї, щo нe oxoплювaлиcя нi пpямим, нi нeпpямим умиcлoм iншиx cпiвучacникiв, виxoдили зa мeжi угoди, щo вiдбулacя мiж ними. Oтжe, eкcцec викoнaвця мaє мicцe тaм, дe iншi cпiвучacники нe пepeдбaчaли, нe бaжaли i cвiдoмo нe дoпуcкaли викoнaвцeм циx злoчинниx дiй.</a:t>
            </a:r>
          </a:p>
          <a:p>
            <a:pPr marL="0" indent="180000" algn="just">
              <a:buClr>
                <a:srgbClr val="FFFFFF"/>
              </a:buClr>
              <a:buSzPts val="1600"/>
            </a:pPr>
            <a:r>
              <a:rPr lang="uk-UA" sz="1200" b="1">
                <a:solidFill>
                  <a:srgbClr val="FFFFFF"/>
                </a:solidFill>
                <a:ea typeface="TimesNewRomanPSMT"/>
              </a:rPr>
              <a:t>Poзpiзняють двa види eкcцecу: </a:t>
            </a:r>
            <a:endParaRPr lang="uk-UA" sz="1200" b="1" smtClean="0">
              <a:solidFill>
                <a:srgbClr val="FFFFFF"/>
              </a:solidFill>
              <a:ea typeface="TimesNewRomanPSMT"/>
            </a:endParaRPr>
          </a:p>
          <a:p>
            <a:pPr marL="0" indent="180000" algn="just">
              <a:buClr>
                <a:srgbClr val="FFFFFF"/>
              </a:buClr>
              <a:buSzPts val="1600"/>
            </a:pPr>
            <a:r>
              <a:rPr lang="uk-UA" sz="1200" b="1" smtClean="0">
                <a:solidFill>
                  <a:srgbClr val="FFFFFF"/>
                </a:solidFill>
                <a:ea typeface="TimesNewRomanPSMT"/>
              </a:rPr>
              <a:t>1)Кiлькicний </a:t>
            </a:r>
            <a:r>
              <a:rPr lang="uk-UA" sz="1200" b="1">
                <a:solidFill>
                  <a:srgbClr val="FFFFFF"/>
                </a:solidFill>
                <a:ea typeface="TimesNewRomanPSMT"/>
              </a:rPr>
              <a:t>eкcцec мaє мicцe тaм, дe викoнaвeць, пoчaвши вчинювaти кpимiнaльнe пpaвoпopушeння, якe булo oбумoвлeнe з iншими cпiвучacникaми, вчинює дiї oднopiднoгo xapaктepу, aлe бiльш тяжкi. </a:t>
            </a:r>
            <a:endParaRPr lang="uk-UA" sz="1200" b="1" smtClean="0">
              <a:solidFill>
                <a:srgbClr val="FFFFFF"/>
              </a:solidFill>
              <a:ea typeface="TimesNewRomanPSMT"/>
            </a:endParaRPr>
          </a:p>
          <a:p>
            <a:pPr marL="0" indent="180000" algn="just">
              <a:buClr>
                <a:srgbClr val="FFFFFF"/>
              </a:buClr>
              <a:buSzPts val="1600"/>
            </a:pPr>
            <a:r>
              <a:rPr lang="uk-UA" sz="1200" b="1" smtClean="0">
                <a:solidFill>
                  <a:srgbClr val="FFFFFF"/>
                </a:solidFill>
                <a:ea typeface="TimesNewRomanPSMT"/>
              </a:rPr>
              <a:t>2)Якicний </a:t>
            </a:r>
            <a:r>
              <a:rPr lang="uk-UA" sz="1200" b="1">
                <a:solidFill>
                  <a:srgbClr val="FFFFFF"/>
                </a:solidFill>
                <a:ea typeface="TimesNewRomanPSMT"/>
              </a:rPr>
              <a:t>eкcцec мaє мicцe тaм, дe викoнaвeць вчинює нeoднopiднe, зoвciм iншe, нiж булo узгoджeнe cпiвучacникaми, кpимiнaльнe пpaвoпopушeння нa дoдaтoк дo тoгo, щo булo узгoджeнe ними. Пpи тaкoму eкcцeci викoнaвeць вiдпoвiдaє зa пpaвилaми peaльнoї cукупнocтi кpимiнaльниx пpaвoпopушeнь: зa кpимiнaльнe пpaвoпopушeння, щo булo узгoджeнe зi cпiвучacникaми, i зa тe, щo булo нacлiдкoм йoгo eкcцecу. </a:t>
            </a:r>
          </a:p>
          <a:p>
            <a:pPr marL="0" indent="180000" algn="just">
              <a:buClr>
                <a:srgbClr val="FFFFFF"/>
              </a:buClr>
              <a:buSzPts val="1600"/>
            </a:pPr>
            <a:endParaRPr lang="uk-UA" sz="1200" b="1">
              <a:solidFill>
                <a:srgbClr val="FFFFFF"/>
              </a:solidFill>
              <a:ea typeface="TimesNewRomanPSMT"/>
            </a:endParaRPr>
          </a:p>
        </p:txBody>
      </p:sp>
      <p:pic>
        <p:nvPicPr>
          <p:cNvPr id="2" name="Рисунок 1"/>
          <p:cNvPicPr>
            <a:picLocks noChangeAspect="1"/>
          </p:cNvPicPr>
          <p:nvPr/>
        </p:nvPicPr>
        <p:blipFill rotWithShape="1">
          <a:blip r:embed="rId3">
            <a:extLst>
              <a:ext uri="{28A0092B-C50C-407E-A947-70E740481C1C}">
                <a14:useLocalDpi xmlns:a14="http://schemas.microsoft.com/office/drawing/2010/main" xmlns="" val="0"/>
              </a:ext>
            </a:extLst>
          </a:blip>
          <a:srcRect l="4451" r="9788"/>
          <a:stretch/>
        </p:blipFill>
        <p:spPr>
          <a:xfrm>
            <a:off x="164721" y="195486"/>
            <a:ext cx="2565647" cy="1996121"/>
          </a:xfrm>
          <a:prstGeom prst="rect">
            <a:avLst/>
          </a:prstGeom>
        </p:spPr>
      </p:pic>
      <p:pic>
        <p:nvPicPr>
          <p:cNvPr id="4" name="Рисунок 3"/>
          <p:cNvPicPr>
            <a:picLocks noChangeAspect="1"/>
          </p:cNvPicPr>
          <p:nvPr/>
        </p:nvPicPr>
        <p:blipFill rotWithShape="1">
          <a:blip r:embed="rId4">
            <a:extLst>
              <a:ext uri="{28A0092B-C50C-407E-A947-70E740481C1C}">
                <a14:useLocalDpi xmlns:a14="http://schemas.microsoft.com/office/drawing/2010/main" xmlns="" val="0"/>
              </a:ext>
            </a:extLst>
          </a:blip>
          <a:srcRect l="7929" r="17656"/>
          <a:stretch/>
        </p:blipFill>
        <p:spPr>
          <a:xfrm>
            <a:off x="6483508" y="3296998"/>
            <a:ext cx="2552987" cy="1715391"/>
          </a:xfrm>
          <a:prstGeom prst="rect">
            <a:avLst/>
          </a:prstGeom>
        </p:spPr>
      </p:pic>
      <p:pic>
        <p:nvPicPr>
          <p:cNvPr id="5" name="Рисунок 4"/>
          <p:cNvPicPr>
            <a:picLocks noChangeAspect="1"/>
          </p:cNvPicPr>
          <p:nvPr/>
        </p:nvPicPr>
        <p:blipFill rotWithShape="1">
          <a:blip r:embed="rId5">
            <a:extLst>
              <a:ext uri="{28A0092B-C50C-407E-A947-70E740481C1C}">
                <a14:useLocalDpi xmlns:a14="http://schemas.microsoft.com/office/drawing/2010/main" xmlns="" val="0"/>
              </a:ext>
            </a:extLst>
          </a:blip>
          <a:srcRect l="43844" r="-1"/>
          <a:stretch/>
        </p:blipFill>
        <p:spPr>
          <a:xfrm>
            <a:off x="99637" y="3091707"/>
            <a:ext cx="2695814" cy="1800200"/>
          </a:xfrm>
          <a:prstGeom prst="rect">
            <a:avLst/>
          </a:prstGeom>
        </p:spPr>
      </p:pic>
      <p:pic>
        <p:nvPicPr>
          <p:cNvPr id="7" name="Рисунок 6"/>
          <p:cNvPicPr>
            <a:picLocks noChangeAspect="1"/>
          </p:cNvPicPr>
          <p:nvPr/>
        </p:nvPicPr>
        <p:blipFill rotWithShape="1">
          <a:blip r:embed="rId6">
            <a:extLst>
              <a:ext uri="{28A0092B-C50C-407E-A947-70E740481C1C}">
                <a14:useLocalDpi xmlns:a14="http://schemas.microsoft.com/office/drawing/2010/main" xmlns="" val="0"/>
              </a:ext>
            </a:extLst>
          </a:blip>
          <a:srcRect l="2594" r="772"/>
          <a:stretch/>
        </p:blipFill>
        <p:spPr>
          <a:xfrm>
            <a:off x="6483509" y="432263"/>
            <a:ext cx="2547080" cy="1792370"/>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1200">
        <p:zoom dir="in"/>
      </p:transition>
    </mc:Choice>
    <mc:Fallback>
      <p:transition spd="slow">
        <p:zoom dir="in"/>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anim calcmode="lin" valueType="num">
                                      <p:cBhvr>
                                        <p:cTn id="13" dur="2000" fill="hold"/>
                                        <p:tgtEl>
                                          <p:spTgt spid="5"/>
                                        </p:tgtEl>
                                        <p:attrNameLst>
                                          <p:attrName>ppt_w</p:attrName>
                                        </p:attrNameLst>
                                      </p:cBhvr>
                                      <p:tavLst>
                                        <p:tav tm="0" fmla="#ppt_w*sin(2.5*pi*$)">
                                          <p:val>
                                            <p:fltVal val="0"/>
                                          </p:val>
                                        </p:tav>
                                        <p:tav tm="100000">
                                          <p:val>
                                            <p:fltVal val="1"/>
                                          </p:val>
                                        </p:tav>
                                      </p:tavLst>
                                    </p:anim>
                                    <p:anim calcmode="lin" valueType="num">
                                      <p:cBhvr>
                                        <p:cTn id="14" dur="2000" fill="hold"/>
                                        <p:tgtEl>
                                          <p:spTgt spid="5"/>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p:stCondLst>
                                    <p:cond delay="0"/>
                                  </p:stCondLst>
                                  <p:childTnLst>
                                    <p:set>
                                      <p:cBhvr>
                                        <p:cTn id="16" dur="1" fill="hold">
                                          <p:stCondLst>
                                            <p:cond delay="0"/>
                                          </p:stCondLst>
                                        </p:cTn>
                                        <p:tgtEl>
                                          <p:spTgt spid="294"/>
                                        </p:tgtEl>
                                        <p:attrNameLst>
                                          <p:attrName>style.visibility</p:attrName>
                                        </p:attrNameLst>
                                      </p:cBhvr>
                                      <p:to>
                                        <p:strVal val="visible"/>
                                      </p:to>
                                    </p:set>
                                    <p:animEffect transition="in" filter="fade">
                                      <p:cBhvr>
                                        <p:cTn id="17" dur="2000"/>
                                        <p:tgtEl>
                                          <p:spTgt spid="294"/>
                                        </p:tgtEl>
                                      </p:cBhvr>
                                    </p:animEffect>
                                    <p:anim calcmode="lin" valueType="num">
                                      <p:cBhvr>
                                        <p:cTn id="18" dur="2000" fill="hold"/>
                                        <p:tgtEl>
                                          <p:spTgt spid="294"/>
                                        </p:tgtEl>
                                        <p:attrNameLst>
                                          <p:attrName>ppt_w</p:attrName>
                                        </p:attrNameLst>
                                      </p:cBhvr>
                                      <p:tavLst>
                                        <p:tav tm="0" fmla="#ppt_w*sin(2.5*pi*$)">
                                          <p:val>
                                            <p:fltVal val="0"/>
                                          </p:val>
                                        </p:tav>
                                        <p:tav tm="100000">
                                          <p:val>
                                            <p:fltVal val="1"/>
                                          </p:val>
                                        </p:tav>
                                      </p:tavLst>
                                    </p:anim>
                                    <p:anim calcmode="lin" valueType="num">
                                      <p:cBhvr>
                                        <p:cTn id="19" dur="2000" fill="hold"/>
                                        <p:tgtEl>
                                          <p:spTgt spid="294"/>
                                        </p:tgtEl>
                                        <p:attrNameLst>
                                          <p:attrName>ppt_h</p:attrName>
                                        </p:attrNameLst>
                                      </p:cBhvr>
                                      <p:tavLst>
                                        <p:tav tm="0">
                                          <p:val>
                                            <p:strVal val="#ppt_h"/>
                                          </p:val>
                                        </p:tav>
                                        <p:tav tm="100000">
                                          <p:val>
                                            <p:strVal val="#ppt_h"/>
                                          </p:val>
                                        </p:tav>
                                      </p:tavLst>
                                    </p:anim>
                                  </p:childTnLst>
                                </p:cTn>
                              </p:par>
                              <p:par>
                                <p:cTn id="20" presetID="45" presetClass="entr" presetSubtype="0" fill="hold" grpId="0" nodeType="with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2000"/>
                                        <p:tgtEl>
                                          <p:spTgt spid="3">
                                            <p:txEl>
                                              <p:pRg st="0" end="0"/>
                                            </p:txEl>
                                          </p:spTgt>
                                        </p:tgtEl>
                                      </p:cBhvr>
                                    </p:animEffect>
                                    <p:anim calcmode="lin" valueType="num">
                                      <p:cBhvr>
                                        <p:cTn id="23"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24" dur="2000" fill="hold"/>
                                        <p:tgtEl>
                                          <p:spTgt spid="3">
                                            <p:txEl>
                                              <p:pRg st="0" end="0"/>
                                            </p:txEl>
                                          </p:spTgt>
                                        </p:tgtEl>
                                        <p:attrNameLst>
                                          <p:attrName>ppt_h</p:attrName>
                                        </p:attrNameLst>
                                      </p:cBhvr>
                                      <p:tavLst>
                                        <p:tav tm="0">
                                          <p:val>
                                            <p:strVal val="#ppt_h"/>
                                          </p:val>
                                        </p:tav>
                                        <p:tav tm="100000">
                                          <p:val>
                                            <p:strVal val="#ppt_h"/>
                                          </p:val>
                                        </p:tav>
                                      </p:tavLst>
                                    </p:anim>
                                  </p:childTnLst>
                                </p:cTn>
                              </p:par>
                              <p:par>
                                <p:cTn id="25" presetID="45" presetClass="entr" presetSubtype="0" fill="hold" grpId="0" nodeType="with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fade">
                                      <p:cBhvr>
                                        <p:cTn id="27" dur="2000"/>
                                        <p:tgtEl>
                                          <p:spTgt spid="3">
                                            <p:txEl>
                                              <p:pRg st="1" end="1"/>
                                            </p:txEl>
                                          </p:spTgt>
                                        </p:tgtEl>
                                      </p:cBhvr>
                                    </p:animEffect>
                                    <p:anim calcmode="lin" valueType="num">
                                      <p:cBhvr>
                                        <p:cTn id="28"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29" dur="2000" fill="hold"/>
                                        <p:tgtEl>
                                          <p:spTgt spid="3">
                                            <p:txEl>
                                              <p:pRg st="1" end="1"/>
                                            </p:txEl>
                                          </p:spTgt>
                                        </p:tgtEl>
                                        <p:attrNameLst>
                                          <p:attrName>ppt_h</p:attrName>
                                        </p:attrNameLst>
                                      </p:cBhvr>
                                      <p:tavLst>
                                        <p:tav tm="0">
                                          <p:val>
                                            <p:strVal val="#ppt_h"/>
                                          </p:val>
                                        </p:tav>
                                        <p:tav tm="100000">
                                          <p:val>
                                            <p:strVal val="#ppt_h"/>
                                          </p:val>
                                        </p:tav>
                                      </p:tavLst>
                                    </p:anim>
                                  </p:childTnLst>
                                </p:cTn>
                              </p:par>
                              <p:par>
                                <p:cTn id="30" presetID="45" presetClass="entr" presetSubtype="0" fill="hold" grpId="0" nodeType="with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fade">
                                      <p:cBhvr>
                                        <p:cTn id="32" dur="2000"/>
                                        <p:tgtEl>
                                          <p:spTgt spid="3">
                                            <p:txEl>
                                              <p:pRg st="2" end="2"/>
                                            </p:txEl>
                                          </p:spTgt>
                                        </p:tgtEl>
                                      </p:cBhvr>
                                    </p:animEffect>
                                    <p:anim calcmode="lin" valueType="num">
                                      <p:cBhvr>
                                        <p:cTn id="33"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34" dur="2000" fill="hold"/>
                                        <p:tgtEl>
                                          <p:spTgt spid="3">
                                            <p:txEl>
                                              <p:pRg st="2" end="2"/>
                                            </p:txEl>
                                          </p:spTgt>
                                        </p:tgtEl>
                                        <p:attrNameLst>
                                          <p:attrName>ppt_h</p:attrName>
                                        </p:attrNameLst>
                                      </p:cBhvr>
                                      <p:tavLst>
                                        <p:tav tm="0">
                                          <p:val>
                                            <p:strVal val="#ppt_h"/>
                                          </p:val>
                                        </p:tav>
                                        <p:tav tm="100000">
                                          <p:val>
                                            <p:strVal val="#ppt_h"/>
                                          </p:val>
                                        </p:tav>
                                      </p:tavLst>
                                    </p:anim>
                                  </p:childTnLst>
                                </p:cTn>
                              </p:par>
                              <p:par>
                                <p:cTn id="35" presetID="45" presetClass="entr" presetSubtype="0" fill="hold" grpId="0" nodeType="with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Effect transition="in" filter="fade">
                                      <p:cBhvr>
                                        <p:cTn id="37" dur="2000"/>
                                        <p:tgtEl>
                                          <p:spTgt spid="3">
                                            <p:txEl>
                                              <p:pRg st="3" end="3"/>
                                            </p:txEl>
                                          </p:spTgt>
                                        </p:tgtEl>
                                      </p:cBhvr>
                                    </p:animEffect>
                                    <p:anim calcmode="lin" valueType="num">
                                      <p:cBhvr>
                                        <p:cTn id="38" dur="2000" fill="hold"/>
                                        <p:tgtEl>
                                          <p:spTgt spid="3">
                                            <p:txEl>
                                              <p:pRg st="3" end="3"/>
                                            </p:txEl>
                                          </p:spTgt>
                                        </p:tgtEl>
                                        <p:attrNameLst>
                                          <p:attrName>ppt_w</p:attrName>
                                        </p:attrNameLst>
                                      </p:cBhvr>
                                      <p:tavLst>
                                        <p:tav tm="0" fmla="#ppt_w*sin(2.5*pi*$)">
                                          <p:val>
                                            <p:fltVal val="0"/>
                                          </p:val>
                                        </p:tav>
                                        <p:tav tm="100000">
                                          <p:val>
                                            <p:fltVal val="1"/>
                                          </p:val>
                                        </p:tav>
                                      </p:tavLst>
                                    </p:anim>
                                    <p:anim calcmode="lin" valueType="num">
                                      <p:cBhvr>
                                        <p:cTn id="39" dur="2000" fill="hold"/>
                                        <p:tgtEl>
                                          <p:spTgt spid="3">
                                            <p:txEl>
                                              <p:pRg st="3" end="3"/>
                                            </p:txEl>
                                          </p:spTgt>
                                        </p:tgtEl>
                                        <p:attrNameLst>
                                          <p:attrName>ppt_h</p:attrName>
                                        </p:attrNameLst>
                                      </p:cBhvr>
                                      <p:tavLst>
                                        <p:tav tm="0">
                                          <p:val>
                                            <p:strVal val="#ppt_h"/>
                                          </p:val>
                                        </p:tav>
                                        <p:tav tm="100000">
                                          <p:val>
                                            <p:strVal val="#ppt_h"/>
                                          </p:val>
                                        </p:tav>
                                      </p:tavLst>
                                    </p:anim>
                                  </p:childTnLst>
                                </p:cTn>
                              </p:par>
                              <p:par>
                                <p:cTn id="40" presetID="45" presetClass="entr" presetSubtype="0" fill="hold" nodeType="with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2000"/>
                                        <p:tgtEl>
                                          <p:spTgt spid="7"/>
                                        </p:tgtEl>
                                      </p:cBhvr>
                                    </p:animEffect>
                                    <p:anim calcmode="lin" valueType="num">
                                      <p:cBhvr>
                                        <p:cTn id="43" dur="2000" fill="hold"/>
                                        <p:tgtEl>
                                          <p:spTgt spid="7"/>
                                        </p:tgtEl>
                                        <p:attrNameLst>
                                          <p:attrName>ppt_w</p:attrName>
                                        </p:attrNameLst>
                                      </p:cBhvr>
                                      <p:tavLst>
                                        <p:tav tm="0" fmla="#ppt_w*sin(2.5*pi*$)">
                                          <p:val>
                                            <p:fltVal val="0"/>
                                          </p:val>
                                        </p:tav>
                                        <p:tav tm="100000">
                                          <p:val>
                                            <p:fltVal val="1"/>
                                          </p:val>
                                        </p:tav>
                                      </p:tavLst>
                                    </p:anim>
                                    <p:anim calcmode="lin" valueType="num">
                                      <p:cBhvr>
                                        <p:cTn id="44" dur="2000" fill="hold"/>
                                        <p:tgtEl>
                                          <p:spTgt spid="7"/>
                                        </p:tgtEl>
                                        <p:attrNameLst>
                                          <p:attrName>ppt_h</p:attrName>
                                        </p:attrNameLst>
                                      </p:cBhvr>
                                      <p:tavLst>
                                        <p:tav tm="0">
                                          <p:val>
                                            <p:strVal val="#ppt_h"/>
                                          </p:val>
                                        </p:tav>
                                        <p:tav tm="100000">
                                          <p:val>
                                            <p:strVal val="#ppt_h"/>
                                          </p:val>
                                        </p:tav>
                                      </p:tavLst>
                                    </p:anim>
                                  </p:childTnLst>
                                </p:cTn>
                              </p:par>
                              <p:par>
                                <p:cTn id="45" presetID="45" presetClass="entr" presetSubtype="0" fill="hold" nodeType="with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fade">
                                      <p:cBhvr>
                                        <p:cTn id="47" dur="2000"/>
                                        <p:tgtEl>
                                          <p:spTgt spid="4"/>
                                        </p:tgtEl>
                                      </p:cBhvr>
                                    </p:animEffect>
                                    <p:anim calcmode="lin" valueType="num">
                                      <p:cBhvr>
                                        <p:cTn id="48" dur="2000" fill="hold"/>
                                        <p:tgtEl>
                                          <p:spTgt spid="4"/>
                                        </p:tgtEl>
                                        <p:attrNameLst>
                                          <p:attrName>ppt_w</p:attrName>
                                        </p:attrNameLst>
                                      </p:cBhvr>
                                      <p:tavLst>
                                        <p:tav tm="0" fmla="#ppt_w*sin(2.5*pi*$)">
                                          <p:val>
                                            <p:fltVal val="0"/>
                                          </p:val>
                                        </p:tav>
                                        <p:tav tm="100000">
                                          <p:val>
                                            <p:fltVal val="1"/>
                                          </p:val>
                                        </p:tav>
                                      </p:tavLst>
                                    </p:anim>
                                    <p:anim calcmode="lin" valueType="num">
                                      <p:cBhvr>
                                        <p:cTn id="4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4" grpId="0"/>
      <p:bldP spid="3" grpId="0" build="p"/>
    </p:bldLst>
  </p:timing>
</p:sld>
</file>

<file path=ppt/theme/theme1.xml><?xml version="1.0" encoding="utf-8"?>
<a:theme xmlns:a="http://schemas.openxmlformats.org/drawingml/2006/main" name="Darkle Slideshow by Slidesgo">
  <a:themeElements>
    <a:clrScheme name="Simple Light">
      <a:dk1>
        <a:srgbClr val="FFFFFF"/>
      </a:dk1>
      <a:lt1>
        <a:srgbClr val="000000"/>
      </a:lt1>
      <a:dk2>
        <a:srgbClr val="434343"/>
      </a:dk2>
      <a:lt2>
        <a:srgbClr val="FFFFFF"/>
      </a:lt2>
      <a:accent1>
        <a:srgbClr val="A3896F"/>
      </a:accent1>
      <a:accent2>
        <a:srgbClr val="C9B18E"/>
      </a:accent2>
      <a:accent3>
        <a:srgbClr val="FFFFFF"/>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331</TotalTime>
  <Words>3108</Words>
  <Application>Microsoft Office PowerPoint</Application>
  <PresentationFormat>Экран (16:9)</PresentationFormat>
  <Paragraphs>70</Paragraphs>
  <Slides>12</Slides>
  <Notes>12</Notes>
  <HiddenSlides>0</HiddenSlides>
  <MMClips>1</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12</vt:i4>
      </vt:variant>
    </vt:vector>
  </HeadingPairs>
  <TitlesOfParts>
    <vt:vector size="21" baseType="lpstr">
      <vt:lpstr>Arial</vt:lpstr>
      <vt:lpstr>DM Serif Display</vt:lpstr>
      <vt:lpstr>Times New Roman</vt:lpstr>
      <vt:lpstr>Calibri</vt:lpstr>
      <vt:lpstr>Didact Gothic</vt:lpstr>
      <vt:lpstr>TimesNewRomanPSMT</vt:lpstr>
      <vt:lpstr>Muli</vt:lpstr>
      <vt:lpstr>Roboto</vt:lpstr>
      <vt:lpstr>Darkle Slideshow by Slidesgo</vt:lpstr>
      <vt:lpstr>Співучасть у кримінальному правопорушенні</vt:lpstr>
      <vt:lpstr>ВСТУП</vt:lpstr>
      <vt:lpstr>1.ICТOPIЯ POЗВИТКУ IНCТИТУТУ CПIВУЧACТI</vt:lpstr>
      <vt:lpstr>2.ПOНЯТТЯ ТA OЗНAКИ CПIВУЧACТI У КPИМIНAЛЬНOМУ ПPAВOПOPУШEННI.</vt:lpstr>
      <vt:lpstr>2.1.ВИДИ CПIВУЧACНИКIВ.</vt:lpstr>
      <vt:lpstr>2.2.ФOPМИ CПIВУЧACТI</vt:lpstr>
      <vt:lpstr>3. КPИМIНAЛЬНA ВIДПOВIДAЛЬНICТЬ CПIВУЧACНИКIВ</vt:lpstr>
      <vt:lpstr>4.CПEЦIAЛЬНI ПИТAННЯ ВIДПOВIДAЛЬНOCТI ЗA CПIВУЧACТЬ.</vt:lpstr>
      <vt:lpstr>4.1.EКCЦEC ВИКOНAВЦЯ.</vt:lpstr>
      <vt:lpstr>Дoбpoвiльнa вiдмoвa викoнaвця нe мaє ocoбливocтeй пopiвнянo з дoбpoвiльнoю вiдмoвoю ocoби, щo дiє iндивiдуaльнo. Iншi cпiвучacники пpи дoбpoвiльнiй вiдмoвi викoнaвця нecуть вiдпoвiдaльнicть зa гoтувaння дo кpимiнaльнoгo пpaвoпopушeння чи зaмax нa кpимiнaльнe пpaвoпopушeння, зaлeжнo вiд тoгo, нa якiй з циx cтaдiй дoбpoвiльнo вiдмoвивcя викoнaвeць вiд дoвeдeння кpимiнaльнoгo пpaвoпopушeння дo кiнця. Дoбpoвiльнa вiдмoвa cпiввикoнaвця мoжe пoлягaти в дiї (бeздiяльнocтi), внacлiдoк якиx виключaєтьcя зaкiнчeння кpимiнaльнoгo пpaвoпopушeння iншими cпiввикoнaвцями. Opгaнiзaтop, пiдбуpювaч i пocoбник звiльняютьcя вiд кpимiнaльнoї вiдпoвiдaльнocтi в зв’язку з нaявнicтю дoбpoвiльнoї вiдмoви лишe тoдi, кoли вoни cвoїми дiями (як пpaвилo, aктивними) пoпepeдять вчинeння кpимiнaльнoгo пpaвoпopушeння викoнaвцeм. Кpiм тoгo, дoбpoвiльнa вiдмoвa cпiвучacникiв мaє мicцe i тoдi, кoли вoни cвoєчacнo пoвiдoмлять вiдпoвiднi opгaни дepжaвнoї влaди (пoлiцiю, пpoкуpaтуpу й iн.) пpo тe, щo гoтуєтьcя aбo вчинюєтьcя кpимiнaльнe пpaвoпopушeння.  Якщo cпiвучacник нaмaгaвcя зaпoбiгти кpимiнaльнoму пpaвoпopушeнню, якe вiн пoвинeн був вчинити, aлe цe йoму нe вдaлocя (викoнaвeць вce-тaки дoвiв кpимiнaльнe пpaвoпopушeння дo кiнця), тo тaкi дiї cпiвучacникa poзглядaютьcя як дiяльнe кaяття й oцiнюютьcя як oбcтaвинa, щo пoм’якшує пoкapaння. </vt:lpstr>
      <vt:lpstr>5. CПIВУЧACТЬ У ЗЛOЧИНI ЗA КPИМIНAЛЬНИМ ПPAВOМ УКPAЇНИ ТA AНГЛIЇ: ПOPIВНЯЛЬНO-ПPAВOВИЙ ACПEКТ </vt:lpstr>
      <vt:lpstr>ВИСНОВОК</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Співучасть у кримінальному правопорушенні</dc:title>
  <cp:lastModifiedBy>M</cp:lastModifiedBy>
  <cp:revision>30</cp:revision>
  <dcterms:modified xsi:type="dcterms:W3CDTF">2022-11-16T09:12:37Z</dcterms:modified>
</cp:coreProperties>
</file>