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0" r:id="rId1"/>
  </p:sldMasterIdLst>
  <p:notesMasterIdLst>
    <p:notesMasterId r:id="rId18"/>
  </p:notesMasterIdLst>
  <p:sldIdLst>
    <p:sldId id="256" r:id="rId2"/>
    <p:sldId id="275" r:id="rId3"/>
    <p:sldId id="258" r:id="rId4"/>
    <p:sldId id="259" r:id="rId5"/>
    <p:sldId id="306" r:id="rId6"/>
    <p:sldId id="307" r:id="rId7"/>
    <p:sldId id="270" r:id="rId8"/>
    <p:sldId id="261" r:id="rId9"/>
    <p:sldId id="274" r:id="rId10"/>
    <p:sldId id="262" r:id="rId11"/>
    <p:sldId id="308" r:id="rId12"/>
    <p:sldId id="309" r:id="rId13"/>
    <p:sldId id="310" r:id="rId14"/>
    <p:sldId id="311" r:id="rId15"/>
    <p:sldId id="312" r:id="rId16"/>
    <p:sldId id="260" r:id="rId17"/>
  </p:sldIdLst>
  <p:sldSz cx="9144000" cy="5143500" type="screen16x9"/>
  <p:notesSz cx="6858000" cy="9144000"/>
  <p:embeddedFontLst>
    <p:embeddedFont>
      <p:font typeface="Bebas Neue" panose="020B0604020202020204" charset="0"/>
      <p:regular r:id="rId19"/>
    </p:embeddedFont>
    <p:embeddedFont>
      <p:font typeface="Englebert" panose="020B0604020202020204" charset="0"/>
      <p:regular r:id="rId20"/>
    </p:embeddedFont>
    <p:embeddedFont>
      <p:font typeface="Fira Sans" panose="020B0503050000020004" pitchFamily="34" charset="0"/>
      <p:regular r:id="rId21"/>
      <p:bold r:id="rId22"/>
      <p:italic r:id="rId23"/>
      <p:boldItalic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E2CFD99-B6B5-4B85-A8AB-B246AD7AEE47}">
  <a:tblStyle styleId="{3E2CFD99-B6B5-4B85-A8AB-B246AD7AEE4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0" autoAdjust="0"/>
    <p:restoredTop sz="94660"/>
  </p:normalViewPr>
  <p:slideViewPr>
    <p:cSldViewPr snapToGrid="0">
      <p:cViewPr>
        <p:scale>
          <a:sx n="100" d="100"/>
          <a:sy n="100" d="100"/>
        </p:scale>
        <p:origin x="883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4" name="Google Shape;49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8" name="Google Shape;948;g12937b673b0_0_5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9" name="Google Shape;949;g12937b673b0_0_5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8" name="Google Shape;948;g12937b673b0_0_5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9" name="Google Shape;949;g12937b673b0_0_5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828069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8" name="Google Shape;948;g12937b673b0_0_5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9" name="Google Shape;949;g12937b673b0_0_5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93076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8" name="Google Shape;948;g12937b673b0_0_5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9" name="Google Shape;949;g12937b673b0_0_5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9701363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8" name="Google Shape;948;g12937b673b0_0_5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9" name="Google Shape;949;g12937b673b0_0_5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8448788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8" name="Google Shape;948;g12937b673b0_0_5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9" name="Google Shape;949;g12937b673b0_0_5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4123925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3" name="Google Shape;783;g12937b673b0_0_4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4" name="Google Shape;784;g12937b673b0_0_4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" name="Google Shape;2058;g129b9ba8537_0_5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9" name="Google Shape;2059;g129b9ba8537_0_5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Google Shape;655;g12937b673b0_0_3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6" name="Google Shape;656;g12937b673b0_0_3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9" name="Google Shape;709;g129d11c4c4c_0_9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0" name="Google Shape;710;g129d11c4c4c_0_9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9" name="Google Shape;709;g129d11c4c4c_0_9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0" name="Google Shape;710;g129d11c4c4c_0_9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727080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9" name="Google Shape;709;g129d11c4c4c_0_9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0" name="Google Shape;710;g129d11c4c4c_0_9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208850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5" name="Google Shape;1545;g129b9ba8537_0_3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6" name="Google Shape;1546;g129b9ba8537_0_3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g12937b673b0_0_5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9" name="Google Shape;909;g12937b673b0_0_5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3" name="Google Shape;1943;g129b9ba8537_0_5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4" name="Google Shape;1944;g129b9ba8537_0_5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342675" y="321175"/>
            <a:ext cx="8458707" cy="4287333"/>
          </a:xfrm>
          <a:custGeom>
            <a:avLst/>
            <a:gdLst/>
            <a:ahLst/>
            <a:cxnLst/>
            <a:rect l="l" t="t" r="r" b="b"/>
            <a:pathLst>
              <a:path w="109750" h="92579" extrusionOk="0">
                <a:moveTo>
                  <a:pt x="55074" y="0"/>
                </a:moveTo>
                <a:cubicBezTo>
                  <a:pt x="42379" y="0"/>
                  <a:pt x="29669" y="3991"/>
                  <a:pt x="19301" y="11831"/>
                </a:cubicBezTo>
                <a:cubicBezTo>
                  <a:pt x="14086" y="15773"/>
                  <a:pt x="9378" y="20695"/>
                  <a:pt x="6491" y="26779"/>
                </a:cubicBezTo>
                <a:cubicBezTo>
                  <a:pt x="4557" y="30852"/>
                  <a:pt x="3487" y="35335"/>
                  <a:pt x="2788" y="39837"/>
                </a:cubicBezTo>
                <a:cubicBezTo>
                  <a:pt x="1" y="57762"/>
                  <a:pt x="3067" y="76642"/>
                  <a:pt x="11226" y="92577"/>
                </a:cubicBezTo>
                <a:lnTo>
                  <a:pt x="105805" y="92579"/>
                </a:lnTo>
                <a:cubicBezTo>
                  <a:pt x="106679" y="91200"/>
                  <a:pt x="107295" y="89615"/>
                  <a:pt x="107772" y="88021"/>
                </a:cubicBezTo>
                <a:cubicBezTo>
                  <a:pt x="109749" y="81431"/>
                  <a:pt x="109654" y="74152"/>
                  <a:pt x="107506" y="67622"/>
                </a:cubicBezTo>
                <a:cubicBezTo>
                  <a:pt x="106608" y="64892"/>
                  <a:pt x="105364" y="62293"/>
                  <a:pt x="104652" y="59501"/>
                </a:cubicBezTo>
                <a:cubicBezTo>
                  <a:pt x="102570" y="51326"/>
                  <a:pt x="105264" y="42580"/>
                  <a:pt x="104152" y="34190"/>
                </a:cubicBezTo>
                <a:cubicBezTo>
                  <a:pt x="102627" y="22716"/>
                  <a:pt x="94137" y="13528"/>
                  <a:pt x="84635" y="7927"/>
                </a:cubicBezTo>
                <a:cubicBezTo>
                  <a:pt x="75626" y="2618"/>
                  <a:pt x="65355" y="0"/>
                  <a:pt x="55074" y="0"/>
                </a:cubicBezTo>
                <a:close/>
              </a:path>
            </a:pathLst>
          </a:custGeom>
          <a:solidFill>
            <a:srgbClr val="FFE8E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/>
        </p:nvSpPr>
        <p:spPr>
          <a:xfrm>
            <a:off x="0" y="4610700"/>
            <a:ext cx="9154200" cy="532800"/>
          </a:xfrm>
          <a:prstGeom prst="rect">
            <a:avLst/>
          </a:prstGeom>
          <a:solidFill>
            <a:srgbClr val="F9CB9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1669800" y="1311175"/>
            <a:ext cx="5804400" cy="20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76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2397575" y="3341450"/>
            <a:ext cx="4359000" cy="40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grpSp>
        <p:nvGrpSpPr>
          <p:cNvPr id="13" name="Google Shape;13;p2"/>
          <p:cNvGrpSpPr/>
          <p:nvPr/>
        </p:nvGrpSpPr>
        <p:grpSpPr>
          <a:xfrm rot="-2224879">
            <a:off x="460551" y="1263907"/>
            <a:ext cx="214148" cy="205836"/>
            <a:chOff x="427198" y="876398"/>
            <a:chExt cx="340596" cy="327377"/>
          </a:xfrm>
        </p:grpSpPr>
        <p:sp>
          <p:nvSpPr>
            <p:cNvPr id="14" name="Google Shape;14;p2"/>
            <p:cNvSpPr/>
            <p:nvPr/>
          </p:nvSpPr>
          <p:spPr>
            <a:xfrm>
              <a:off x="427198" y="91912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463050" y="994675"/>
              <a:ext cx="252000" cy="209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563934" y="876398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688294" y="93151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" name="Google Shape;18;p2"/>
          <p:cNvGrpSpPr/>
          <p:nvPr/>
        </p:nvGrpSpPr>
        <p:grpSpPr>
          <a:xfrm rot="-1463195">
            <a:off x="1181939" y="305321"/>
            <a:ext cx="340603" cy="327384"/>
            <a:chOff x="427198" y="876398"/>
            <a:chExt cx="340596" cy="327377"/>
          </a:xfrm>
        </p:grpSpPr>
        <p:sp>
          <p:nvSpPr>
            <p:cNvPr id="19" name="Google Shape;19;p2"/>
            <p:cNvSpPr/>
            <p:nvPr/>
          </p:nvSpPr>
          <p:spPr>
            <a:xfrm>
              <a:off x="427198" y="91912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463050" y="994675"/>
              <a:ext cx="252000" cy="209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563934" y="876398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688294" y="93151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CUSTOM_2_1"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20"/>
          <p:cNvSpPr/>
          <p:nvPr/>
        </p:nvSpPr>
        <p:spPr>
          <a:xfrm>
            <a:off x="65800" y="307374"/>
            <a:ext cx="9438336" cy="4317728"/>
          </a:xfrm>
          <a:custGeom>
            <a:avLst/>
            <a:gdLst/>
            <a:ahLst/>
            <a:cxnLst/>
            <a:rect l="l" t="t" r="r" b="b"/>
            <a:pathLst>
              <a:path w="133291" h="57995" extrusionOk="0">
                <a:moveTo>
                  <a:pt x="64604" y="1"/>
                </a:moveTo>
                <a:cubicBezTo>
                  <a:pt x="47368" y="1"/>
                  <a:pt x="32332" y="1689"/>
                  <a:pt x="29552" y="2463"/>
                </a:cubicBezTo>
                <a:cubicBezTo>
                  <a:pt x="18098" y="5654"/>
                  <a:pt x="6442" y="14715"/>
                  <a:pt x="7620" y="28860"/>
                </a:cubicBezTo>
                <a:cubicBezTo>
                  <a:pt x="8311" y="37027"/>
                  <a:pt x="0" y="40218"/>
                  <a:pt x="6442" y="57994"/>
                </a:cubicBezTo>
                <a:lnTo>
                  <a:pt x="119456" y="57994"/>
                </a:lnTo>
                <a:cubicBezTo>
                  <a:pt x="119456" y="57994"/>
                  <a:pt x="133291" y="14917"/>
                  <a:pt x="108193" y="5630"/>
                </a:cubicBezTo>
                <a:cubicBezTo>
                  <a:pt x="96476" y="1295"/>
                  <a:pt x="79696" y="1"/>
                  <a:pt x="64604" y="1"/>
                </a:cubicBezTo>
                <a:close/>
              </a:path>
            </a:pathLst>
          </a:custGeom>
          <a:solidFill>
            <a:srgbClr val="FFE8E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" name="Google Shape;272;p20"/>
          <p:cNvSpPr/>
          <p:nvPr/>
        </p:nvSpPr>
        <p:spPr>
          <a:xfrm>
            <a:off x="0" y="4610700"/>
            <a:ext cx="9154200" cy="532800"/>
          </a:xfrm>
          <a:prstGeom prst="rect">
            <a:avLst/>
          </a:prstGeom>
          <a:solidFill>
            <a:srgbClr val="F9CB9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" name="Google Shape;273;p20"/>
          <p:cNvSpPr txBox="1">
            <a:spLocks noGrp="1"/>
          </p:cNvSpPr>
          <p:nvPr>
            <p:ph type="subTitle" idx="1"/>
          </p:nvPr>
        </p:nvSpPr>
        <p:spPr>
          <a:xfrm>
            <a:off x="4761525" y="2581100"/>
            <a:ext cx="3056100" cy="113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74" name="Google Shape;274;p20"/>
          <p:cNvSpPr txBox="1">
            <a:spLocks noGrp="1"/>
          </p:cNvSpPr>
          <p:nvPr>
            <p:ph type="title"/>
          </p:nvPr>
        </p:nvSpPr>
        <p:spPr>
          <a:xfrm>
            <a:off x="4761525" y="1429588"/>
            <a:ext cx="3182400" cy="124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275" name="Google Shape;275;p20"/>
          <p:cNvGrpSpPr/>
          <p:nvPr/>
        </p:nvGrpSpPr>
        <p:grpSpPr>
          <a:xfrm rot="1509799">
            <a:off x="8490040" y="1829158"/>
            <a:ext cx="340596" cy="327377"/>
            <a:chOff x="427198" y="876398"/>
            <a:chExt cx="340596" cy="327377"/>
          </a:xfrm>
        </p:grpSpPr>
        <p:sp>
          <p:nvSpPr>
            <p:cNvPr id="276" name="Google Shape;276;p20"/>
            <p:cNvSpPr/>
            <p:nvPr/>
          </p:nvSpPr>
          <p:spPr>
            <a:xfrm>
              <a:off x="427198" y="91912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20"/>
            <p:cNvSpPr/>
            <p:nvPr/>
          </p:nvSpPr>
          <p:spPr>
            <a:xfrm>
              <a:off x="463050" y="994675"/>
              <a:ext cx="252000" cy="209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20"/>
            <p:cNvSpPr/>
            <p:nvPr/>
          </p:nvSpPr>
          <p:spPr>
            <a:xfrm>
              <a:off x="563934" y="876398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20"/>
            <p:cNvSpPr/>
            <p:nvPr/>
          </p:nvSpPr>
          <p:spPr>
            <a:xfrm>
              <a:off x="688294" y="93151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0" name="Google Shape;280;p20"/>
          <p:cNvGrpSpPr/>
          <p:nvPr/>
        </p:nvGrpSpPr>
        <p:grpSpPr>
          <a:xfrm rot="1289827">
            <a:off x="6391389" y="315876"/>
            <a:ext cx="254851" cy="244960"/>
            <a:chOff x="427198" y="876398"/>
            <a:chExt cx="340596" cy="327377"/>
          </a:xfrm>
        </p:grpSpPr>
        <p:sp>
          <p:nvSpPr>
            <p:cNvPr id="281" name="Google Shape;281;p20"/>
            <p:cNvSpPr/>
            <p:nvPr/>
          </p:nvSpPr>
          <p:spPr>
            <a:xfrm>
              <a:off x="427198" y="91912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20"/>
            <p:cNvSpPr/>
            <p:nvPr/>
          </p:nvSpPr>
          <p:spPr>
            <a:xfrm>
              <a:off x="463050" y="994675"/>
              <a:ext cx="252000" cy="209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20"/>
            <p:cNvSpPr/>
            <p:nvPr/>
          </p:nvSpPr>
          <p:spPr>
            <a:xfrm>
              <a:off x="563934" y="876398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20"/>
            <p:cNvSpPr/>
            <p:nvPr/>
          </p:nvSpPr>
          <p:spPr>
            <a:xfrm>
              <a:off x="688294" y="93151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_1_1_1_1_1_1">
    <p:spTree>
      <p:nvGrpSpPr>
        <p:cNvPr id="1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30"/>
          <p:cNvSpPr/>
          <p:nvPr/>
        </p:nvSpPr>
        <p:spPr>
          <a:xfrm>
            <a:off x="342675" y="321175"/>
            <a:ext cx="8458707" cy="4287333"/>
          </a:xfrm>
          <a:custGeom>
            <a:avLst/>
            <a:gdLst/>
            <a:ahLst/>
            <a:cxnLst/>
            <a:rect l="l" t="t" r="r" b="b"/>
            <a:pathLst>
              <a:path w="109750" h="92579" extrusionOk="0">
                <a:moveTo>
                  <a:pt x="55074" y="0"/>
                </a:moveTo>
                <a:cubicBezTo>
                  <a:pt x="42379" y="0"/>
                  <a:pt x="29669" y="3991"/>
                  <a:pt x="19301" y="11831"/>
                </a:cubicBezTo>
                <a:cubicBezTo>
                  <a:pt x="14086" y="15773"/>
                  <a:pt x="9378" y="20695"/>
                  <a:pt x="6491" y="26779"/>
                </a:cubicBezTo>
                <a:cubicBezTo>
                  <a:pt x="4557" y="30852"/>
                  <a:pt x="3487" y="35335"/>
                  <a:pt x="2788" y="39837"/>
                </a:cubicBezTo>
                <a:cubicBezTo>
                  <a:pt x="1" y="57762"/>
                  <a:pt x="3067" y="76642"/>
                  <a:pt x="11226" y="92577"/>
                </a:cubicBezTo>
                <a:lnTo>
                  <a:pt x="105805" y="92579"/>
                </a:lnTo>
                <a:cubicBezTo>
                  <a:pt x="106679" y="91200"/>
                  <a:pt x="107295" y="89615"/>
                  <a:pt x="107772" y="88021"/>
                </a:cubicBezTo>
                <a:cubicBezTo>
                  <a:pt x="109749" y="81431"/>
                  <a:pt x="109654" y="74152"/>
                  <a:pt x="107506" y="67622"/>
                </a:cubicBezTo>
                <a:cubicBezTo>
                  <a:pt x="106608" y="64892"/>
                  <a:pt x="105364" y="62293"/>
                  <a:pt x="104652" y="59501"/>
                </a:cubicBezTo>
                <a:cubicBezTo>
                  <a:pt x="102570" y="51326"/>
                  <a:pt x="105264" y="42580"/>
                  <a:pt x="104152" y="34190"/>
                </a:cubicBezTo>
                <a:cubicBezTo>
                  <a:pt x="102627" y="22716"/>
                  <a:pt x="94137" y="13528"/>
                  <a:pt x="84635" y="7927"/>
                </a:cubicBezTo>
                <a:cubicBezTo>
                  <a:pt x="75626" y="2618"/>
                  <a:pt x="65355" y="0"/>
                  <a:pt x="55074" y="0"/>
                </a:cubicBezTo>
                <a:close/>
              </a:path>
            </a:pathLst>
          </a:custGeom>
          <a:solidFill>
            <a:srgbClr val="FFE8E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2" name="Google Shape;482;p30"/>
          <p:cNvSpPr/>
          <p:nvPr/>
        </p:nvSpPr>
        <p:spPr>
          <a:xfrm>
            <a:off x="0" y="4610700"/>
            <a:ext cx="9154200" cy="532800"/>
          </a:xfrm>
          <a:prstGeom prst="rect">
            <a:avLst/>
          </a:prstGeom>
          <a:solidFill>
            <a:srgbClr val="F9CB9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LANK_1_1_1_1_1_1_1_1"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p31"/>
          <p:cNvSpPr/>
          <p:nvPr/>
        </p:nvSpPr>
        <p:spPr>
          <a:xfrm>
            <a:off x="-181300" y="205195"/>
            <a:ext cx="9516792" cy="4426245"/>
          </a:xfrm>
          <a:custGeom>
            <a:avLst/>
            <a:gdLst/>
            <a:ahLst/>
            <a:cxnLst/>
            <a:rect l="l" t="t" r="r" b="b"/>
            <a:pathLst>
              <a:path w="123123" h="57884" extrusionOk="0">
                <a:moveTo>
                  <a:pt x="58782" y="0"/>
                </a:moveTo>
                <a:cubicBezTo>
                  <a:pt x="44449" y="0"/>
                  <a:pt x="30547" y="1623"/>
                  <a:pt x="21920" y="6366"/>
                </a:cubicBezTo>
                <a:cubicBezTo>
                  <a:pt x="441" y="18177"/>
                  <a:pt x="12300" y="29416"/>
                  <a:pt x="9311" y="34679"/>
                </a:cubicBezTo>
                <a:cubicBezTo>
                  <a:pt x="0" y="51121"/>
                  <a:pt x="9311" y="57884"/>
                  <a:pt x="9311" y="57884"/>
                </a:cubicBezTo>
                <a:lnTo>
                  <a:pt x="112705" y="57884"/>
                </a:lnTo>
                <a:cubicBezTo>
                  <a:pt x="112705" y="57884"/>
                  <a:pt x="123123" y="33440"/>
                  <a:pt x="112526" y="25690"/>
                </a:cubicBezTo>
                <a:cubicBezTo>
                  <a:pt x="110228" y="24011"/>
                  <a:pt x="111752" y="16557"/>
                  <a:pt x="111455" y="14367"/>
                </a:cubicBezTo>
                <a:cubicBezTo>
                  <a:pt x="110740" y="9116"/>
                  <a:pt x="106704" y="4949"/>
                  <a:pt x="101513" y="3961"/>
                </a:cubicBezTo>
                <a:cubicBezTo>
                  <a:pt x="91172" y="2005"/>
                  <a:pt x="74711" y="0"/>
                  <a:pt x="58782" y="0"/>
                </a:cubicBezTo>
                <a:close/>
              </a:path>
            </a:pathLst>
          </a:custGeom>
          <a:solidFill>
            <a:srgbClr val="FFE8E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5" name="Google Shape;485;p31"/>
          <p:cNvSpPr/>
          <p:nvPr/>
        </p:nvSpPr>
        <p:spPr>
          <a:xfrm>
            <a:off x="0" y="4610700"/>
            <a:ext cx="9154200" cy="532800"/>
          </a:xfrm>
          <a:prstGeom prst="rect">
            <a:avLst/>
          </a:prstGeom>
          <a:solidFill>
            <a:srgbClr val="F9CB9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"/>
          <p:cNvSpPr/>
          <p:nvPr/>
        </p:nvSpPr>
        <p:spPr>
          <a:xfrm>
            <a:off x="65800" y="307374"/>
            <a:ext cx="9438336" cy="4317728"/>
          </a:xfrm>
          <a:custGeom>
            <a:avLst/>
            <a:gdLst/>
            <a:ahLst/>
            <a:cxnLst/>
            <a:rect l="l" t="t" r="r" b="b"/>
            <a:pathLst>
              <a:path w="133291" h="57995" extrusionOk="0">
                <a:moveTo>
                  <a:pt x="64604" y="1"/>
                </a:moveTo>
                <a:cubicBezTo>
                  <a:pt x="47368" y="1"/>
                  <a:pt x="32332" y="1689"/>
                  <a:pt x="29552" y="2463"/>
                </a:cubicBezTo>
                <a:cubicBezTo>
                  <a:pt x="18098" y="5654"/>
                  <a:pt x="6442" y="14715"/>
                  <a:pt x="7620" y="28860"/>
                </a:cubicBezTo>
                <a:cubicBezTo>
                  <a:pt x="8311" y="37027"/>
                  <a:pt x="0" y="40218"/>
                  <a:pt x="6442" y="57994"/>
                </a:cubicBezTo>
                <a:lnTo>
                  <a:pt x="119456" y="57994"/>
                </a:lnTo>
                <a:cubicBezTo>
                  <a:pt x="119456" y="57994"/>
                  <a:pt x="133291" y="14917"/>
                  <a:pt x="108193" y="5630"/>
                </a:cubicBezTo>
                <a:cubicBezTo>
                  <a:pt x="96476" y="1295"/>
                  <a:pt x="79696" y="1"/>
                  <a:pt x="64604" y="1"/>
                </a:cubicBezTo>
                <a:close/>
              </a:path>
            </a:pathLst>
          </a:custGeom>
          <a:solidFill>
            <a:srgbClr val="FFE8E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3"/>
          <p:cNvSpPr/>
          <p:nvPr/>
        </p:nvSpPr>
        <p:spPr>
          <a:xfrm>
            <a:off x="0" y="4610700"/>
            <a:ext cx="9154200" cy="532800"/>
          </a:xfrm>
          <a:prstGeom prst="rect">
            <a:avLst/>
          </a:prstGeom>
          <a:solidFill>
            <a:srgbClr val="F9CB9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title"/>
          </p:nvPr>
        </p:nvSpPr>
        <p:spPr>
          <a:xfrm>
            <a:off x="3181350" y="2062663"/>
            <a:ext cx="2781300" cy="158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5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7" name="Google Shape;27;p3"/>
          <p:cNvSpPr txBox="1">
            <a:spLocks noGrp="1"/>
          </p:cNvSpPr>
          <p:nvPr>
            <p:ph type="title" idx="2" hasCustomPrompt="1"/>
          </p:nvPr>
        </p:nvSpPr>
        <p:spPr>
          <a:xfrm>
            <a:off x="3859200" y="1029966"/>
            <a:ext cx="1425600" cy="84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2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28" name="Google Shape;28;p3"/>
          <p:cNvSpPr txBox="1">
            <a:spLocks noGrp="1"/>
          </p:cNvSpPr>
          <p:nvPr>
            <p:ph type="subTitle" idx="1"/>
          </p:nvPr>
        </p:nvSpPr>
        <p:spPr>
          <a:xfrm>
            <a:off x="3223350" y="3532963"/>
            <a:ext cx="2697300" cy="70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29" name="Google Shape;29;p3"/>
          <p:cNvGrpSpPr/>
          <p:nvPr/>
        </p:nvGrpSpPr>
        <p:grpSpPr>
          <a:xfrm>
            <a:off x="2403785" y="307029"/>
            <a:ext cx="340596" cy="327377"/>
            <a:chOff x="427198" y="876398"/>
            <a:chExt cx="340596" cy="327377"/>
          </a:xfrm>
        </p:grpSpPr>
        <p:sp>
          <p:nvSpPr>
            <p:cNvPr id="30" name="Google Shape;30;p3"/>
            <p:cNvSpPr/>
            <p:nvPr/>
          </p:nvSpPr>
          <p:spPr>
            <a:xfrm>
              <a:off x="427198" y="91912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3"/>
            <p:cNvSpPr/>
            <p:nvPr/>
          </p:nvSpPr>
          <p:spPr>
            <a:xfrm>
              <a:off x="463050" y="994675"/>
              <a:ext cx="252000" cy="209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3"/>
            <p:cNvSpPr/>
            <p:nvPr/>
          </p:nvSpPr>
          <p:spPr>
            <a:xfrm>
              <a:off x="563934" y="876398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3"/>
            <p:cNvSpPr/>
            <p:nvPr/>
          </p:nvSpPr>
          <p:spPr>
            <a:xfrm>
              <a:off x="688294" y="93151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5"/>
          <p:cNvSpPr/>
          <p:nvPr/>
        </p:nvSpPr>
        <p:spPr>
          <a:xfrm>
            <a:off x="48400" y="154875"/>
            <a:ext cx="8965255" cy="4527595"/>
          </a:xfrm>
          <a:custGeom>
            <a:avLst/>
            <a:gdLst/>
            <a:ahLst/>
            <a:cxnLst/>
            <a:rect l="l" t="t" r="r" b="b"/>
            <a:pathLst>
              <a:path w="93044" h="50985" extrusionOk="0">
                <a:moveTo>
                  <a:pt x="49669" y="1"/>
                </a:moveTo>
                <a:cubicBezTo>
                  <a:pt x="34944" y="1"/>
                  <a:pt x="22139" y="2939"/>
                  <a:pt x="14286" y="5724"/>
                </a:cubicBezTo>
                <a:cubicBezTo>
                  <a:pt x="10587" y="7036"/>
                  <a:pt x="7144" y="9486"/>
                  <a:pt x="5103" y="11572"/>
                </a:cubicBezTo>
                <a:cubicBezTo>
                  <a:pt x="3737" y="12969"/>
                  <a:pt x="2465" y="15435"/>
                  <a:pt x="1969" y="16979"/>
                </a:cubicBezTo>
                <a:cubicBezTo>
                  <a:pt x="0" y="23126"/>
                  <a:pt x="3567" y="45393"/>
                  <a:pt x="9330" y="50857"/>
                </a:cubicBezTo>
                <a:lnTo>
                  <a:pt x="87887" y="50984"/>
                </a:lnTo>
                <a:cubicBezTo>
                  <a:pt x="88505" y="50511"/>
                  <a:pt x="89409" y="49173"/>
                  <a:pt x="89747" y="48626"/>
                </a:cubicBezTo>
                <a:cubicBezTo>
                  <a:pt x="91143" y="46365"/>
                  <a:pt x="93043" y="43622"/>
                  <a:pt x="92663" y="38176"/>
                </a:cubicBezTo>
                <a:cubicBezTo>
                  <a:pt x="92541" y="36429"/>
                  <a:pt x="89020" y="30180"/>
                  <a:pt x="87516" y="28080"/>
                </a:cubicBezTo>
                <a:cubicBezTo>
                  <a:pt x="85668" y="25503"/>
                  <a:pt x="91200" y="15848"/>
                  <a:pt x="90414" y="12971"/>
                </a:cubicBezTo>
                <a:cubicBezTo>
                  <a:pt x="89338" y="9036"/>
                  <a:pt x="84705" y="5947"/>
                  <a:pt x="78010" y="3964"/>
                </a:cubicBezTo>
                <a:cubicBezTo>
                  <a:pt x="68307" y="1089"/>
                  <a:pt x="58632" y="1"/>
                  <a:pt x="49669" y="1"/>
                </a:cubicBezTo>
                <a:close/>
              </a:path>
            </a:pathLst>
          </a:custGeom>
          <a:solidFill>
            <a:srgbClr val="FFE8E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5"/>
          <p:cNvSpPr/>
          <p:nvPr/>
        </p:nvSpPr>
        <p:spPr>
          <a:xfrm>
            <a:off x="0" y="4610700"/>
            <a:ext cx="9154200" cy="532800"/>
          </a:xfrm>
          <a:prstGeom prst="rect">
            <a:avLst/>
          </a:prstGeom>
          <a:solidFill>
            <a:srgbClr val="F9CB9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48;p5"/>
          <p:cNvSpPr txBox="1">
            <a:spLocks noGrp="1"/>
          </p:cNvSpPr>
          <p:nvPr>
            <p:ph type="subTitle" idx="1"/>
          </p:nvPr>
        </p:nvSpPr>
        <p:spPr>
          <a:xfrm>
            <a:off x="1311238" y="2396597"/>
            <a:ext cx="2907600" cy="53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latin typeface="Englebert"/>
                <a:ea typeface="Englebert"/>
                <a:cs typeface="Englebert"/>
                <a:sym typeface="Englebert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9" name="Google Shape;49;p5"/>
          <p:cNvSpPr txBox="1">
            <a:spLocks noGrp="1"/>
          </p:cNvSpPr>
          <p:nvPr>
            <p:ph type="subTitle" idx="2"/>
          </p:nvPr>
        </p:nvSpPr>
        <p:spPr>
          <a:xfrm>
            <a:off x="4925138" y="2397272"/>
            <a:ext cx="2907600" cy="53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latin typeface="Englebert"/>
                <a:ea typeface="Englebert"/>
                <a:cs typeface="Englebert"/>
                <a:sym typeface="Engleber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50" name="Google Shape;50;p5"/>
          <p:cNvSpPr txBox="1">
            <a:spLocks noGrp="1"/>
          </p:cNvSpPr>
          <p:nvPr>
            <p:ph type="subTitle" idx="3"/>
          </p:nvPr>
        </p:nvSpPr>
        <p:spPr>
          <a:xfrm>
            <a:off x="1311238" y="2978713"/>
            <a:ext cx="2907600" cy="87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5"/>
          <p:cNvSpPr txBox="1">
            <a:spLocks noGrp="1"/>
          </p:cNvSpPr>
          <p:nvPr>
            <p:ph type="subTitle" idx="4"/>
          </p:nvPr>
        </p:nvSpPr>
        <p:spPr>
          <a:xfrm>
            <a:off x="4925138" y="2978713"/>
            <a:ext cx="2907600" cy="87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5"/>
          <p:cNvSpPr txBox="1">
            <a:spLocks noGrp="1"/>
          </p:cNvSpPr>
          <p:nvPr>
            <p:ph type="title"/>
          </p:nvPr>
        </p:nvSpPr>
        <p:spPr>
          <a:xfrm>
            <a:off x="720000" y="445333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53" name="Google Shape;53;p5"/>
          <p:cNvGrpSpPr/>
          <p:nvPr/>
        </p:nvGrpSpPr>
        <p:grpSpPr>
          <a:xfrm rot="-2224879">
            <a:off x="350389" y="3641632"/>
            <a:ext cx="214148" cy="205836"/>
            <a:chOff x="427198" y="876398"/>
            <a:chExt cx="340596" cy="327377"/>
          </a:xfrm>
        </p:grpSpPr>
        <p:sp>
          <p:nvSpPr>
            <p:cNvPr id="54" name="Google Shape;54;p5"/>
            <p:cNvSpPr/>
            <p:nvPr/>
          </p:nvSpPr>
          <p:spPr>
            <a:xfrm>
              <a:off x="427198" y="91912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5"/>
            <p:cNvSpPr/>
            <p:nvPr/>
          </p:nvSpPr>
          <p:spPr>
            <a:xfrm>
              <a:off x="463050" y="994675"/>
              <a:ext cx="252000" cy="209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5"/>
            <p:cNvSpPr/>
            <p:nvPr/>
          </p:nvSpPr>
          <p:spPr>
            <a:xfrm>
              <a:off x="563934" y="876398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5"/>
            <p:cNvSpPr/>
            <p:nvPr/>
          </p:nvSpPr>
          <p:spPr>
            <a:xfrm>
              <a:off x="688294" y="93151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8" name="Google Shape;58;p5"/>
          <p:cNvGrpSpPr/>
          <p:nvPr/>
        </p:nvGrpSpPr>
        <p:grpSpPr>
          <a:xfrm>
            <a:off x="544810" y="859667"/>
            <a:ext cx="340596" cy="327377"/>
            <a:chOff x="427198" y="876398"/>
            <a:chExt cx="340596" cy="327377"/>
          </a:xfrm>
        </p:grpSpPr>
        <p:sp>
          <p:nvSpPr>
            <p:cNvPr id="59" name="Google Shape;59;p5"/>
            <p:cNvSpPr/>
            <p:nvPr/>
          </p:nvSpPr>
          <p:spPr>
            <a:xfrm>
              <a:off x="427198" y="91912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5"/>
            <p:cNvSpPr/>
            <p:nvPr/>
          </p:nvSpPr>
          <p:spPr>
            <a:xfrm>
              <a:off x="463050" y="994675"/>
              <a:ext cx="252000" cy="209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5"/>
            <p:cNvSpPr/>
            <p:nvPr/>
          </p:nvSpPr>
          <p:spPr>
            <a:xfrm>
              <a:off x="563934" y="876398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5"/>
            <p:cNvSpPr/>
            <p:nvPr/>
          </p:nvSpPr>
          <p:spPr>
            <a:xfrm>
              <a:off x="688294" y="93151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7"/>
          <p:cNvSpPr/>
          <p:nvPr/>
        </p:nvSpPr>
        <p:spPr>
          <a:xfrm>
            <a:off x="-181300" y="205195"/>
            <a:ext cx="9516792" cy="4426245"/>
          </a:xfrm>
          <a:custGeom>
            <a:avLst/>
            <a:gdLst/>
            <a:ahLst/>
            <a:cxnLst/>
            <a:rect l="l" t="t" r="r" b="b"/>
            <a:pathLst>
              <a:path w="123123" h="57884" extrusionOk="0">
                <a:moveTo>
                  <a:pt x="58782" y="0"/>
                </a:moveTo>
                <a:cubicBezTo>
                  <a:pt x="44449" y="0"/>
                  <a:pt x="30547" y="1623"/>
                  <a:pt x="21920" y="6366"/>
                </a:cubicBezTo>
                <a:cubicBezTo>
                  <a:pt x="441" y="18177"/>
                  <a:pt x="12300" y="29416"/>
                  <a:pt x="9311" y="34679"/>
                </a:cubicBezTo>
                <a:cubicBezTo>
                  <a:pt x="0" y="51121"/>
                  <a:pt x="9311" y="57884"/>
                  <a:pt x="9311" y="57884"/>
                </a:cubicBezTo>
                <a:lnTo>
                  <a:pt x="112705" y="57884"/>
                </a:lnTo>
                <a:cubicBezTo>
                  <a:pt x="112705" y="57884"/>
                  <a:pt x="123123" y="33440"/>
                  <a:pt x="112526" y="25690"/>
                </a:cubicBezTo>
                <a:cubicBezTo>
                  <a:pt x="110228" y="24011"/>
                  <a:pt x="111752" y="16557"/>
                  <a:pt x="111455" y="14367"/>
                </a:cubicBezTo>
                <a:cubicBezTo>
                  <a:pt x="110740" y="9116"/>
                  <a:pt x="106704" y="4949"/>
                  <a:pt x="101513" y="3961"/>
                </a:cubicBezTo>
                <a:cubicBezTo>
                  <a:pt x="91172" y="2005"/>
                  <a:pt x="74711" y="0"/>
                  <a:pt x="58782" y="0"/>
                </a:cubicBezTo>
                <a:close/>
              </a:path>
            </a:pathLst>
          </a:custGeom>
          <a:solidFill>
            <a:srgbClr val="FFE8E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7"/>
          <p:cNvSpPr/>
          <p:nvPr/>
        </p:nvSpPr>
        <p:spPr>
          <a:xfrm>
            <a:off x="0" y="4610700"/>
            <a:ext cx="9154200" cy="532800"/>
          </a:xfrm>
          <a:prstGeom prst="rect">
            <a:avLst/>
          </a:prstGeom>
          <a:solidFill>
            <a:srgbClr val="F9CB9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7"/>
          <p:cNvSpPr txBox="1">
            <a:spLocks noGrp="1"/>
          </p:cNvSpPr>
          <p:nvPr>
            <p:ph type="title"/>
          </p:nvPr>
        </p:nvSpPr>
        <p:spPr>
          <a:xfrm>
            <a:off x="1238750" y="1339375"/>
            <a:ext cx="3465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7"/>
          <p:cNvSpPr txBox="1">
            <a:spLocks noGrp="1"/>
          </p:cNvSpPr>
          <p:nvPr>
            <p:ph type="body" idx="1"/>
          </p:nvPr>
        </p:nvSpPr>
        <p:spPr>
          <a:xfrm>
            <a:off x="1238750" y="2046825"/>
            <a:ext cx="3696000" cy="222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 sz="1400">
                <a:solidFill>
                  <a:srgbClr val="434343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grpSp>
        <p:nvGrpSpPr>
          <p:cNvPr id="82" name="Google Shape;82;p7"/>
          <p:cNvGrpSpPr/>
          <p:nvPr/>
        </p:nvGrpSpPr>
        <p:grpSpPr>
          <a:xfrm rot="1509799">
            <a:off x="6908015" y="281658"/>
            <a:ext cx="340596" cy="327377"/>
            <a:chOff x="427198" y="876398"/>
            <a:chExt cx="340596" cy="327377"/>
          </a:xfrm>
        </p:grpSpPr>
        <p:sp>
          <p:nvSpPr>
            <p:cNvPr id="83" name="Google Shape;83;p7"/>
            <p:cNvSpPr/>
            <p:nvPr/>
          </p:nvSpPr>
          <p:spPr>
            <a:xfrm>
              <a:off x="427198" y="91912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7"/>
            <p:cNvSpPr/>
            <p:nvPr/>
          </p:nvSpPr>
          <p:spPr>
            <a:xfrm>
              <a:off x="463050" y="994675"/>
              <a:ext cx="252000" cy="209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7"/>
            <p:cNvSpPr/>
            <p:nvPr/>
          </p:nvSpPr>
          <p:spPr>
            <a:xfrm>
              <a:off x="563934" y="876398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7"/>
            <p:cNvSpPr/>
            <p:nvPr/>
          </p:nvSpPr>
          <p:spPr>
            <a:xfrm>
              <a:off x="688294" y="93151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7" name="Google Shape;87;p7"/>
          <p:cNvGrpSpPr/>
          <p:nvPr/>
        </p:nvGrpSpPr>
        <p:grpSpPr>
          <a:xfrm rot="-2224879">
            <a:off x="460539" y="2468832"/>
            <a:ext cx="214148" cy="205836"/>
            <a:chOff x="427198" y="876398"/>
            <a:chExt cx="340596" cy="327377"/>
          </a:xfrm>
        </p:grpSpPr>
        <p:sp>
          <p:nvSpPr>
            <p:cNvPr id="88" name="Google Shape;88;p7"/>
            <p:cNvSpPr/>
            <p:nvPr/>
          </p:nvSpPr>
          <p:spPr>
            <a:xfrm>
              <a:off x="427198" y="91912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7"/>
            <p:cNvSpPr/>
            <p:nvPr/>
          </p:nvSpPr>
          <p:spPr>
            <a:xfrm>
              <a:off x="463050" y="994675"/>
              <a:ext cx="252000" cy="209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7"/>
            <p:cNvSpPr/>
            <p:nvPr/>
          </p:nvSpPr>
          <p:spPr>
            <a:xfrm>
              <a:off x="563934" y="876398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7"/>
            <p:cNvSpPr/>
            <p:nvPr/>
          </p:nvSpPr>
          <p:spPr>
            <a:xfrm>
              <a:off x="688294" y="93151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2" name="Google Shape;92;p7"/>
          <p:cNvGrpSpPr/>
          <p:nvPr/>
        </p:nvGrpSpPr>
        <p:grpSpPr>
          <a:xfrm rot="1554292">
            <a:off x="8689572" y="974007"/>
            <a:ext cx="214159" cy="205848"/>
            <a:chOff x="427198" y="876398"/>
            <a:chExt cx="340596" cy="327377"/>
          </a:xfrm>
        </p:grpSpPr>
        <p:sp>
          <p:nvSpPr>
            <p:cNvPr id="93" name="Google Shape;93;p7"/>
            <p:cNvSpPr/>
            <p:nvPr/>
          </p:nvSpPr>
          <p:spPr>
            <a:xfrm>
              <a:off x="427198" y="91912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7"/>
            <p:cNvSpPr/>
            <p:nvPr/>
          </p:nvSpPr>
          <p:spPr>
            <a:xfrm>
              <a:off x="463050" y="994675"/>
              <a:ext cx="252000" cy="209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7"/>
            <p:cNvSpPr/>
            <p:nvPr/>
          </p:nvSpPr>
          <p:spPr>
            <a:xfrm>
              <a:off x="563934" y="876398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7"/>
            <p:cNvSpPr/>
            <p:nvPr/>
          </p:nvSpPr>
          <p:spPr>
            <a:xfrm>
              <a:off x="688294" y="93151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8"/>
          <p:cNvSpPr/>
          <p:nvPr/>
        </p:nvSpPr>
        <p:spPr>
          <a:xfrm>
            <a:off x="342675" y="321175"/>
            <a:ext cx="8458707" cy="4287333"/>
          </a:xfrm>
          <a:custGeom>
            <a:avLst/>
            <a:gdLst/>
            <a:ahLst/>
            <a:cxnLst/>
            <a:rect l="l" t="t" r="r" b="b"/>
            <a:pathLst>
              <a:path w="109750" h="92579" extrusionOk="0">
                <a:moveTo>
                  <a:pt x="55074" y="0"/>
                </a:moveTo>
                <a:cubicBezTo>
                  <a:pt x="42379" y="0"/>
                  <a:pt x="29669" y="3991"/>
                  <a:pt x="19301" y="11831"/>
                </a:cubicBezTo>
                <a:cubicBezTo>
                  <a:pt x="14086" y="15773"/>
                  <a:pt x="9378" y="20695"/>
                  <a:pt x="6491" y="26779"/>
                </a:cubicBezTo>
                <a:cubicBezTo>
                  <a:pt x="4557" y="30852"/>
                  <a:pt x="3487" y="35335"/>
                  <a:pt x="2788" y="39837"/>
                </a:cubicBezTo>
                <a:cubicBezTo>
                  <a:pt x="1" y="57762"/>
                  <a:pt x="3067" y="76642"/>
                  <a:pt x="11226" y="92577"/>
                </a:cubicBezTo>
                <a:lnTo>
                  <a:pt x="105805" y="92579"/>
                </a:lnTo>
                <a:cubicBezTo>
                  <a:pt x="106679" y="91200"/>
                  <a:pt x="107295" y="89615"/>
                  <a:pt x="107772" y="88021"/>
                </a:cubicBezTo>
                <a:cubicBezTo>
                  <a:pt x="109749" y="81431"/>
                  <a:pt x="109654" y="74152"/>
                  <a:pt x="107506" y="67622"/>
                </a:cubicBezTo>
                <a:cubicBezTo>
                  <a:pt x="106608" y="64892"/>
                  <a:pt x="105364" y="62293"/>
                  <a:pt x="104652" y="59501"/>
                </a:cubicBezTo>
                <a:cubicBezTo>
                  <a:pt x="102570" y="51326"/>
                  <a:pt x="105264" y="42580"/>
                  <a:pt x="104152" y="34190"/>
                </a:cubicBezTo>
                <a:cubicBezTo>
                  <a:pt x="102627" y="22716"/>
                  <a:pt x="94137" y="13528"/>
                  <a:pt x="84635" y="7927"/>
                </a:cubicBezTo>
                <a:cubicBezTo>
                  <a:pt x="75626" y="2618"/>
                  <a:pt x="65355" y="0"/>
                  <a:pt x="55074" y="0"/>
                </a:cubicBezTo>
                <a:close/>
              </a:path>
            </a:pathLst>
          </a:custGeom>
          <a:solidFill>
            <a:srgbClr val="FFE8E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8"/>
          <p:cNvSpPr/>
          <p:nvPr/>
        </p:nvSpPr>
        <p:spPr>
          <a:xfrm>
            <a:off x="0" y="4610700"/>
            <a:ext cx="9154200" cy="532800"/>
          </a:xfrm>
          <a:prstGeom prst="rect">
            <a:avLst/>
          </a:prstGeom>
          <a:solidFill>
            <a:srgbClr val="F9CB9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8"/>
          <p:cNvSpPr txBox="1">
            <a:spLocks noGrp="1"/>
          </p:cNvSpPr>
          <p:nvPr>
            <p:ph type="title"/>
          </p:nvPr>
        </p:nvSpPr>
        <p:spPr>
          <a:xfrm>
            <a:off x="1277413" y="1402413"/>
            <a:ext cx="4438800" cy="241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 sz="88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grpSp>
        <p:nvGrpSpPr>
          <p:cNvPr id="101" name="Google Shape;101;p8"/>
          <p:cNvGrpSpPr/>
          <p:nvPr/>
        </p:nvGrpSpPr>
        <p:grpSpPr>
          <a:xfrm rot="1509646">
            <a:off x="6240768" y="366034"/>
            <a:ext cx="254830" cy="244940"/>
            <a:chOff x="427198" y="876398"/>
            <a:chExt cx="340596" cy="327377"/>
          </a:xfrm>
        </p:grpSpPr>
        <p:sp>
          <p:nvSpPr>
            <p:cNvPr id="102" name="Google Shape;102;p8"/>
            <p:cNvSpPr/>
            <p:nvPr/>
          </p:nvSpPr>
          <p:spPr>
            <a:xfrm>
              <a:off x="427198" y="91912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8"/>
            <p:cNvSpPr/>
            <p:nvPr/>
          </p:nvSpPr>
          <p:spPr>
            <a:xfrm>
              <a:off x="463050" y="994675"/>
              <a:ext cx="252000" cy="209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8"/>
            <p:cNvSpPr/>
            <p:nvPr/>
          </p:nvSpPr>
          <p:spPr>
            <a:xfrm>
              <a:off x="563934" y="876398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8"/>
            <p:cNvSpPr/>
            <p:nvPr/>
          </p:nvSpPr>
          <p:spPr>
            <a:xfrm>
              <a:off x="688294" y="93151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6" name="Google Shape;106;p8"/>
          <p:cNvGrpSpPr/>
          <p:nvPr/>
        </p:nvGrpSpPr>
        <p:grpSpPr>
          <a:xfrm rot="1289827">
            <a:off x="7677264" y="412526"/>
            <a:ext cx="254851" cy="244960"/>
            <a:chOff x="427198" y="876398"/>
            <a:chExt cx="340596" cy="327377"/>
          </a:xfrm>
        </p:grpSpPr>
        <p:sp>
          <p:nvSpPr>
            <p:cNvPr id="107" name="Google Shape;107;p8"/>
            <p:cNvSpPr/>
            <p:nvPr/>
          </p:nvSpPr>
          <p:spPr>
            <a:xfrm>
              <a:off x="427198" y="91912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8"/>
            <p:cNvSpPr/>
            <p:nvPr/>
          </p:nvSpPr>
          <p:spPr>
            <a:xfrm>
              <a:off x="463050" y="994675"/>
              <a:ext cx="252000" cy="209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8"/>
            <p:cNvSpPr/>
            <p:nvPr/>
          </p:nvSpPr>
          <p:spPr>
            <a:xfrm>
              <a:off x="563934" y="876398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8"/>
            <p:cNvSpPr/>
            <p:nvPr/>
          </p:nvSpPr>
          <p:spPr>
            <a:xfrm>
              <a:off x="688294" y="93151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9"/>
          <p:cNvSpPr/>
          <p:nvPr/>
        </p:nvSpPr>
        <p:spPr>
          <a:xfrm flipH="1">
            <a:off x="342675" y="321175"/>
            <a:ext cx="8458707" cy="4287333"/>
          </a:xfrm>
          <a:custGeom>
            <a:avLst/>
            <a:gdLst/>
            <a:ahLst/>
            <a:cxnLst/>
            <a:rect l="l" t="t" r="r" b="b"/>
            <a:pathLst>
              <a:path w="109750" h="92579" extrusionOk="0">
                <a:moveTo>
                  <a:pt x="55074" y="0"/>
                </a:moveTo>
                <a:cubicBezTo>
                  <a:pt x="42379" y="0"/>
                  <a:pt x="29669" y="3991"/>
                  <a:pt x="19301" y="11831"/>
                </a:cubicBezTo>
                <a:cubicBezTo>
                  <a:pt x="14086" y="15773"/>
                  <a:pt x="9378" y="20695"/>
                  <a:pt x="6491" y="26779"/>
                </a:cubicBezTo>
                <a:cubicBezTo>
                  <a:pt x="4557" y="30852"/>
                  <a:pt x="3487" y="35335"/>
                  <a:pt x="2788" y="39837"/>
                </a:cubicBezTo>
                <a:cubicBezTo>
                  <a:pt x="1" y="57762"/>
                  <a:pt x="3067" y="76642"/>
                  <a:pt x="11226" y="92577"/>
                </a:cubicBezTo>
                <a:lnTo>
                  <a:pt x="105805" y="92579"/>
                </a:lnTo>
                <a:cubicBezTo>
                  <a:pt x="106679" y="91200"/>
                  <a:pt x="107295" y="89615"/>
                  <a:pt x="107772" y="88021"/>
                </a:cubicBezTo>
                <a:cubicBezTo>
                  <a:pt x="109749" y="81431"/>
                  <a:pt x="109654" y="74152"/>
                  <a:pt x="107506" y="67622"/>
                </a:cubicBezTo>
                <a:cubicBezTo>
                  <a:pt x="106608" y="64892"/>
                  <a:pt x="105364" y="62293"/>
                  <a:pt x="104652" y="59501"/>
                </a:cubicBezTo>
                <a:cubicBezTo>
                  <a:pt x="102570" y="51326"/>
                  <a:pt x="105264" y="42580"/>
                  <a:pt x="104152" y="34190"/>
                </a:cubicBezTo>
                <a:cubicBezTo>
                  <a:pt x="102627" y="22716"/>
                  <a:pt x="94137" y="13528"/>
                  <a:pt x="84635" y="7927"/>
                </a:cubicBezTo>
                <a:cubicBezTo>
                  <a:pt x="75626" y="2618"/>
                  <a:pt x="65355" y="0"/>
                  <a:pt x="55074" y="0"/>
                </a:cubicBezTo>
                <a:close/>
              </a:path>
            </a:pathLst>
          </a:custGeom>
          <a:solidFill>
            <a:srgbClr val="FFE8E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9"/>
          <p:cNvSpPr/>
          <p:nvPr/>
        </p:nvSpPr>
        <p:spPr>
          <a:xfrm>
            <a:off x="-64275" y="4610700"/>
            <a:ext cx="9154200" cy="532800"/>
          </a:xfrm>
          <a:prstGeom prst="rect">
            <a:avLst/>
          </a:prstGeom>
          <a:solidFill>
            <a:srgbClr val="F9CB9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9"/>
          <p:cNvSpPr/>
          <p:nvPr/>
        </p:nvSpPr>
        <p:spPr>
          <a:xfrm>
            <a:off x="0" y="4610700"/>
            <a:ext cx="9154200" cy="532800"/>
          </a:xfrm>
          <a:prstGeom prst="rect">
            <a:avLst/>
          </a:prstGeom>
          <a:solidFill>
            <a:srgbClr val="F9CB9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9"/>
          <p:cNvSpPr txBox="1">
            <a:spLocks noGrp="1"/>
          </p:cNvSpPr>
          <p:nvPr>
            <p:ph type="title"/>
          </p:nvPr>
        </p:nvSpPr>
        <p:spPr>
          <a:xfrm>
            <a:off x="2135850" y="991296"/>
            <a:ext cx="4872300" cy="71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16" name="Google Shape;116;p9"/>
          <p:cNvSpPr txBox="1">
            <a:spLocks noGrp="1"/>
          </p:cNvSpPr>
          <p:nvPr>
            <p:ph type="subTitle" idx="1"/>
          </p:nvPr>
        </p:nvSpPr>
        <p:spPr>
          <a:xfrm>
            <a:off x="2135925" y="1709801"/>
            <a:ext cx="4872300" cy="1437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17" name="Google Shape;117;p9"/>
          <p:cNvGrpSpPr/>
          <p:nvPr/>
        </p:nvGrpSpPr>
        <p:grpSpPr>
          <a:xfrm rot="-2224879">
            <a:off x="460551" y="1263907"/>
            <a:ext cx="214148" cy="205836"/>
            <a:chOff x="427198" y="876398"/>
            <a:chExt cx="340596" cy="327377"/>
          </a:xfrm>
        </p:grpSpPr>
        <p:sp>
          <p:nvSpPr>
            <p:cNvPr id="118" name="Google Shape;118;p9"/>
            <p:cNvSpPr/>
            <p:nvPr/>
          </p:nvSpPr>
          <p:spPr>
            <a:xfrm>
              <a:off x="427198" y="91912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9"/>
            <p:cNvSpPr/>
            <p:nvPr/>
          </p:nvSpPr>
          <p:spPr>
            <a:xfrm>
              <a:off x="463050" y="994675"/>
              <a:ext cx="252000" cy="209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9"/>
            <p:cNvSpPr/>
            <p:nvPr/>
          </p:nvSpPr>
          <p:spPr>
            <a:xfrm>
              <a:off x="563934" y="876398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9"/>
            <p:cNvSpPr/>
            <p:nvPr/>
          </p:nvSpPr>
          <p:spPr>
            <a:xfrm>
              <a:off x="688294" y="93151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122;p9"/>
          <p:cNvGrpSpPr/>
          <p:nvPr/>
        </p:nvGrpSpPr>
        <p:grpSpPr>
          <a:xfrm rot="-318100">
            <a:off x="8591360" y="2815871"/>
            <a:ext cx="214163" cy="205851"/>
            <a:chOff x="427198" y="876398"/>
            <a:chExt cx="340596" cy="327377"/>
          </a:xfrm>
        </p:grpSpPr>
        <p:sp>
          <p:nvSpPr>
            <p:cNvPr id="123" name="Google Shape;123;p9"/>
            <p:cNvSpPr/>
            <p:nvPr/>
          </p:nvSpPr>
          <p:spPr>
            <a:xfrm>
              <a:off x="427198" y="91912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9"/>
            <p:cNvSpPr/>
            <p:nvPr/>
          </p:nvSpPr>
          <p:spPr>
            <a:xfrm>
              <a:off x="463050" y="994675"/>
              <a:ext cx="252000" cy="209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9"/>
            <p:cNvSpPr/>
            <p:nvPr/>
          </p:nvSpPr>
          <p:spPr>
            <a:xfrm>
              <a:off x="563934" y="876398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9"/>
            <p:cNvSpPr/>
            <p:nvPr/>
          </p:nvSpPr>
          <p:spPr>
            <a:xfrm>
              <a:off x="688294" y="93151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1"/>
          <p:cNvSpPr/>
          <p:nvPr/>
        </p:nvSpPr>
        <p:spPr>
          <a:xfrm flipH="1">
            <a:off x="342675" y="321175"/>
            <a:ext cx="8458707" cy="4287333"/>
          </a:xfrm>
          <a:custGeom>
            <a:avLst/>
            <a:gdLst/>
            <a:ahLst/>
            <a:cxnLst/>
            <a:rect l="l" t="t" r="r" b="b"/>
            <a:pathLst>
              <a:path w="109750" h="92579" extrusionOk="0">
                <a:moveTo>
                  <a:pt x="55074" y="0"/>
                </a:moveTo>
                <a:cubicBezTo>
                  <a:pt x="42379" y="0"/>
                  <a:pt x="29669" y="3991"/>
                  <a:pt x="19301" y="11831"/>
                </a:cubicBezTo>
                <a:cubicBezTo>
                  <a:pt x="14086" y="15773"/>
                  <a:pt x="9378" y="20695"/>
                  <a:pt x="6491" y="26779"/>
                </a:cubicBezTo>
                <a:cubicBezTo>
                  <a:pt x="4557" y="30852"/>
                  <a:pt x="3487" y="35335"/>
                  <a:pt x="2788" y="39837"/>
                </a:cubicBezTo>
                <a:cubicBezTo>
                  <a:pt x="1" y="57762"/>
                  <a:pt x="3067" y="76642"/>
                  <a:pt x="11226" y="92577"/>
                </a:cubicBezTo>
                <a:lnTo>
                  <a:pt x="105805" y="92579"/>
                </a:lnTo>
                <a:cubicBezTo>
                  <a:pt x="106679" y="91200"/>
                  <a:pt x="107295" y="89615"/>
                  <a:pt x="107772" y="88021"/>
                </a:cubicBezTo>
                <a:cubicBezTo>
                  <a:pt x="109749" y="81431"/>
                  <a:pt x="109654" y="74152"/>
                  <a:pt x="107506" y="67622"/>
                </a:cubicBezTo>
                <a:cubicBezTo>
                  <a:pt x="106608" y="64892"/>
                  <a:pt x="105364" y="62293"/>
                  <a:pt x="104652" y="59501"/>
                </a:cubicBezTo>
                <a:cubicBezTo>
                  <a:pt x="102570" y="51326"/>
                  <a:pt x="105264" y="42580"/>
                  <a:pt x="104152" y="34190"/>
                </a:cubicBezTo>
                <a:cubicBezTo>
                  <a:pt x="102627" y="22716"/>
                  <a:pt x="94137" y="13528"/>
                  <a:pt x="84635" y="7927"/>
                </a:cubicBezTo>
                <a:cubicBezTo>
                  <a:pt x="75626" y="2618"/>
                  <a:pt x="65355" y="0"/>
                  <a:pt x="55074" y="0"/>
                </a:cubicBezTo>
                <a:close/>
              </a:path>
            </a:pathLst>
          </a:custGeom>
          <a:solidFill>
            <a:srgbClr val="FFE8E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11"/>
          <p:cNvSpPr/>
          <p:nvPr/>
        </p:nvSpPr>
        <p:spPr>
          <a:xfrm>
            <a:off x="0" y="4610700"/>
            <a:ext cx="9154200" cy="532800"/>
          </a:xfrm>
          <a:prstGeom prst="rect">
            <a:avLst/>
          </a:prstGeom>
          <a:solidFill>
            <a:srgbClr val="F9CB9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11"/>
          <p:cNvSpPr txBox="1">
            <a:spLocks noGrp="1"/>
          </p:cNvSpPr>
          <p:nvPr>
            <p:ph type="title" hasCustomPrompt="1"/>
          </p:nvPr>
        </p:nvSpPr>
        <p:spPr>
          <a:xfrm>
            <a:off x="2848400" y="1558475"/>
            <a:ext cx="3447300" cy="151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>
                <a:solidFill>
                  <a:schemeClr val="l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148" name="Google Shape;148;p11"/>
          <p:cNvSpPr txBox="1">
            <a:spLocks noGrp="1"/>
          </p:cNvSpPr>
          <p:nvPr>
            <p:ph type="subTitle" idx="1"/>
          </p:nvPr>
        </p:nvSpPr>
        <p:spPr>
          <a:xfrm>
            <a:off x="3155075" y="3159925"/>
            <a:ext cx="2833800" cy="53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grpSp>
        <p:nvGrpSpPr>
          <p:cNvPr id="149" name="Google Shape;149;p11"/>
          <p:cNvGrpSpPr/>
          <p:nvPr/>
        </p:nvGrpSpPr>
        <p:grpSpPr>
          <a:xfrm rot="772050">
            <a:off x="489801" y="1029867"/>
            <a:ext cx="340600" cy="327381"/>
            <a:chOff x="427198" y="876398"/>
            <a:chExt cx="340596" cy="327377"/>
          </a:xfrm>
        </p:grpSpPr>
        <p:sp>
          <p:nvSpPr>
            <p:cNvPr id="150" name="Google Shape;150;p11"/>
            <p:cNvSpPr/>
            <p:nvPr/>
          </p:nvSpPr>
          <p:spPr>
            <a:xfrm>
              <a:off x="427198" y="91912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11"/>
            <p:cNvSpPr/>
            <p:nvPr/>
          </p:nvSpPr>
          <p:spPr>
            <a:xfrm>
              <a:off x="463050" y="994675"/>
              <a:ext cx="252000" cy="209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11"/>
            <p:cNvSpPr/>
            <p:nvPr/>
          </p:nvSpPr>
          <p:spPr>
            <a:xfrm>
              <a:off x="563934" y="876398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11"/>
            <p:cNvSpPr/>
            <p:nvPr/>
          </p:nvSpPr>
          <p:spPr>
            <a:xfrm>
              <a:off x="688294" y="93151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4" name="Google Shape;154;p11"/>
          <p:cNvGrpSpPr/>
          <p:nvPr/>
        </p:nvGrpSpPr>
        <p:grpSpPr>
          <a:xfrm rot="1509799">
            <a:off x="8534465" y="2617245"/>
            <a:ext cx="340596" cy="327377"/>
            <a:chOff x="427198" y="876398"/>
            <a:chExt cx="340596" cy="327377"/>
          </a:xfrm>
        </p:grpSpPr>
        <p:sp>
          <p:nvSpPr>
            <p:cNvPr id="155" name="Google Shape;155;p11"/>
            <p:cNvSpPr/>
            <p:nvPr/>
          </p:nvSpPr>
          <p:spPr>
            <a:xfrm>
              <a:off x="427198" y="91912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11"/>
            <p:cNvSpPr/>
            <p:nvPr/>
          </p:nvSpPr>
          <p:spPr>
            <a:xfrm>
              <a:off x="463050" y="994675"/>
              <a:ext cx="252000" cy="209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11"/>
            <p:cNvSpPr/>
            <p:nvPr/>
          </p:nvSpPr>
          <p:spPr>
            <a:xfrm>
              <a:off x="563934" y="876398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11"/>
            <p:cNvSpPr/>
            <p:nvPr/>
          </p:nvSpPr>
          <p:spPr>
            <a:xfrm>
              <a:off x="688294" y="93151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lt1"/>
        </a:solidFill>
        <a:effectLst/>
      </p:bgPr>
    </p:bg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"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3"/>
          <p:cNvSpPr/>
          <p:nvPr/>
        </p:nvSpPr>
        <p:spPr>
          <a:xfrm>
            <a:off x="-54025" y="172900"/>
            <a:ext cx="9558298" cy="4452131"/>
          </a:xfrm>
          <a:custGeom>
            <a:avLst/>
            <a:gdLst/>
            <a:ahLst/>
            <a:cxnLst/>
            <a:rect l="l" t="t" r="r" b="b"/>
            <a:pathLst>
              <a:path w="133291" h="57995" extrusionOk="0">
                <a:moveTo>
                  <a:pt x="64604" y="1"/>
                </a:moveTo>
                <a:cubicBezTo>
                  <a:pt x="47368" y="1"/>
                  <a:pt x="32332" y="1689"/>
                  <a:pt x="29552" y="2463"/>
                </a:cubicBezTo>
                <a:cubicBezTo>
                  <a:pt x="18098" y="5654"/>
                  <a:pt x="6442" y="14715"/>
                  <a:pt x="7620" y="28860"/>
                </a:cubicBezTo>
                <a:cubicBezTo>
                  <a:pt x="8311" y="37027"/>
                  <a:pt x="0" y="40218"/>
                  <a:pt x="6442" y="57994"/>
                </a:cubicBezTo>
                <a:lnTo>
                  <a:pt x="119456" y="57994"/>
                </a:lnTo>
                <a:cubicBezTo>
                  <a:pt x="119456" y="57994"/>
                  <a:pt x="133291" y="14917"/>
                  <a:pt x="108193" y="5630"/>
                </a:cubicBezTo>
                <a:cubicBezTo>
                  <a:pt x="96476" y="1295"/>
                  <a:pt x="79696" y="1"/>
                  <a:pt x="64604" y="1"/>
                </a:cubicBezTo>
                <a:close/>
              </a:path>
            </a:pathLst>
          </a:custGeom>
          <a:solidFill>
            <a:srgbClr val="FFE8E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13"/>
          <p:cNvSpPr/>
          <p:nvPr/>
        </p:nvSpPr>
        <p:spPr>
          <a:xfrm>
            <a:off x="0" y="4610700"/>
            <a:ext cx="9154200" cy="532800"/>
          </a:xfrm>
          <a:prstGeom prst="rect">
            <a:avLst/>
          </a:prstGeom>
          <a:solidFill>
            <a:srgbClr val="F9CB9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13"/>
          <p:cNvSpPr txBox="1">
            <a:spLocks noGrp="1"/>
          </p:cNvSpPr>
          <p:nvPr>
            <p:ph type="title" hasCustomPrompt="1"/>
          </p:nvPr>
        </p:nvSpPr>
        <p:spPr>
          <a:xfrm>
            <a:off x="1248100" y="1067650"/>
            <a:ext cx="1275300" cy="59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4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64" name="Google Shape;164;p13"/>
          <p:cNvSpPr txBox="1">
            <a:spLocks noGrp="1"/>
          </p:cNvSpPr>
          <p:nvPr>
            <p:ph type="subTitle" idx="1"/>
          </p:nvPr>
        </p:nvSpPr>
        <p:spPr>
          <a:xfrm>
            <a:off x="800150" y="2168450"/>
            <a:ext cx="21711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5" name="Google Shape;165;p13"/>
          <p:cNvSpPr txBox="1">
            <a:spLocks noGrp="1"/>
          </p:cNvSpPr>
          <p:nvPr>
            <p:ph type="title" idx="2" hasCustomPrompt="1"/>
          </p:nvPr>
        </p:nvSpPr>
        <p:spPr>
          <a:xfrm>
            <a:off x="3934350" y="1067650"/>
            <a:ext cx="1275300" cy="59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4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66" name="Google Shape;166;p13"/>
          <p:cNvSpPr txBox="1">
            <a:spLocks noGrp="1"/>
          </p:cNvSpPr>
          <p:nvPr>
            <p:ph type="subTitle" idx="3"/>
          </p:nvPr>
        </p:nvSpPr>
        <p:spPr>
          <a:xfrm>
            <a:off x="3486450" y="2168450"/>
            <a:ext cx="21711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7" name="Google Shape;167;p13"/>
          <p:cNvSpPr txBox="1">
            <a:spLocks noGrp="1"/>
          </p:cNvSpPr>
          <p:nvPr>
            <p:ph type="title" idx="4" hasCustomPrompt="1"/>
          </p:nvPr>
        </p:nvSpPr>
        <p:spPr>
          <a:xfrm>
            <a:off x="6620600" y="1067650"/>
            <a:ext cx="1275300" cy="59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4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68" name="Google Shape;168;p13"/>
          <p:cNvSpPr txBox="1">
            <a:spLocks noGrp="1"/>
          </p:cNvSpPr>
          <p:nvPr>
            <p:ph type="subTitle" idx="5"/>
          </p:nvPr>
        </p:nvSpPr>
        <p:spPr>
          <a:xfrm>
            <a:off x="6172700" y="2168450"/>
            <a:ext cx="21711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9" name="Google Shape;169;p13"/>
          <p:cNvSpPr txBox="1">
            <a:spLocks noGrp="1"/>
          </p:cNvSpPr>
          <p:nvPr>
            <p:ph type="title" idx="6" hasCustomPrompt="1"/>
          </p:nvPr>
        </p:nvSpPr>
        <p:spPr>
          <a:xfrm>
            <a:off x="1248100" y="2857050"/>
            <a:ext cx="1275300" cy="59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4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70" name="Google Shape;170;p13"/>
          <p:cNvSpPr txBox="1">
            <a:spLocks noGrp="1"/>
          </p:cNvSpPr>
          <p:nvPr>
            <p:ph type="subTitle" idx="7"/>
          </p:nvPr>
        </p:nvSpPr>
        <p:spPr>
          <a:xfrm>
            <a:off x="800150" y="3979173"/>
            <a:ext cx="21711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1" name="Google Shape;171;p13"/>
          <p:cNvSpPr txBox="1">
            <a:spLocks noGrp="1"/>
          </p:cNvSpPr>
          <p:nvPr>
            <p:ph type="title" idx="8" hasCustomPrompt="1"/>
          </p:nvPr>
        </p:nvSpPr>
        <p:spPr>
          <a:xfrm>
            <a:off x="3934350" y="2857050"/>
            <a:ext cx="1275300" cy="59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4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72" name="Google Shape;172;p13"/>
          <p:cNvSpPr txBox="1">
            <a:spLocks noGrp="1"/>
          </p:cNvSpPr>
          <p:nvPr>
            <p:ph type="subTitle" idx="9"/>
          </p:nvPr>
        </p:nvSpPr>
        <p:spPr>
          <a:xfrm>
            <a:off x="3486450" y="3979173"/>
            <a:ext cx="21711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3" name="Google Shape;173;p13"/>
          <p:cNvSpPr txBox="1">
            <a:spLocks noGrp="1"/>
          </p:cNvSpPr>
          <p:nvPr>
            <p:ph type="title" idx="13" hasCustomPrompt="1"/>
          </p:nvPr>
        </p:nvSpPr>
        <p:spPr>
          <a:xfrm>
            <a:off x="6620600" y="2857050"/>
            <a:ext cx="1275300" cy="59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4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74" name="Google Shape;174;p13"/>
          <p:cNvSpPr txBox="1">
            <a:spLocks noGrp="1"/>
          </p:cNvSpPr>
          <p:nvPr>
            <p:ph type="subTitle" idx="14"/>
          </p:nvPr>
        </p:nvSpPr>
        <p:spPr>
          <a:xfrm>
            <a:off x="6172700" y="3979173"/>
            <a:ext cx="21711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5" name="Google Shape;175;p13"/>
          <p:cNvSpPr txBox="1">
            <a:spLocks noGrp="1"/>
          </p:cNvSpPr>
          <p:nvPr>
            <p:ph type="title" idx="15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76" name="Google Shape;176;p13"/>
          <p:cNvSpPr txBox="1">
            <a:spLocks noGrp="1"/>
          </p:cNvSpPr>
          <p:nvPr>
            <p:ph type="subTitle" idx="16"/>
          </p:nvPr>
        </p:nvSpPr>
        <p:spPr>
          <a:xfrm>
            <a:off x="717550" y="1703700"/>
            <a:ext cx="23364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latin typeface="Englebert"/>
                <a:ea typeface="Englebert"/>
                <a:cs typeface="Englebert"/>
                <a:sym typeface="Engleber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77" name="Google Shape;177;p13"/>
          <p:cNvSpPr txBox="1">
            <a:spLocks noGrp="1"/>
          </p:cNvSpPr>
          <p:nvPr>
            <p:ph type="subTitle" idx="17"/>
          </p:nvPr>
        </p:nvSpPr>
        <p:spPr>
          <a:xfrm>
            <a:off x="3403800" y="1703700"/>
            <a:ext cx="23364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latin typeface="Englebert"/>
                <a:ea typeface="Englebert"/>
                <a:cs typeface="Englebert"/>
                <a:sym typeface="Engleber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78" name="Google Shape;178;p13"/>
          <p:cNvSpPr txBox="1">
            <a:spLocks noGrp="1"/>
          </p:cNvSpPr>
          <p:nvPr>
            <p:ph type="subTitle" idx="18"/>
          </p:nvPr>
        </p:nvSpPr>
        <p:spPr>
          <a:xfrm>
            <a:off x="6090050" y="1703700"/>
            <a:ext cx="23364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latin typeface="Englebert"/>
                <a:ea typeface="Englebert"/>
                <a:cs typeface="Englebert"/>
                <a:sym typeface="Engleber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79" name="Google Shape;179;p13"/>
          <p:cNvSpPr txBox="1">
            <a:spLocks noGrp="1"/>
          </p:cNvSpPr>
          <p:nvPr>
            <p:ph type="subTitle" idx="19"/>
          </p:nvPr>
        </p:nvSpPr>
        <p:spPr>
          <a:xfrm>
            <a:off x="717550" y="3509875"/>
            <a:ext cx="23364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latin typeface="Englebert"/>
                <a:ea typeface="Englebert"/>
                <a:cs typeface="Englebert"/>
                <a:sym typeface="Engleber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80" name="Google Shape;180;p13"/>
          <p:cNvSpPr txBox="1">
            <a:spLocks noGrp="1"/>
          </p:cNvSpPr>
          <p:nvPr>
            <p:ph type="subTitle" idx="20"/>
          </p:nvPr>
        </p:nvSpPr>
        <p:spPr>
          <a:xfrm>
            <a:off x="3403800" y="3509875"/>
            <a:ext cx="23364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latin typeface="Englebert"/>
                <a:ea typeface="Englebert"/>
                <a:cs typeface="Englebert"/>
                <a:sym typeface="Engleber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81" name="Google Shape;181;p13"/>
          <p:cNvSpPr txBox="1">
            <a:spLocks noGrp="1"/>
          </p:cNvSpPr>
          <p:nvPr>
            <p:ph type="subTitle" idx="21"/>
          </p:nvPr>
        </p:nvSpPr>
        <p:spPr>
          <a:xfrm>
            <a:off x="6090050" y="3509875"/>
            <a:ext cx="23364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latin typeface="Englebert"/>
                <a:ea typeface="Englebert"/>
                <a:cs typeface="Englebert"/>
                <a:sym typeface="Engleber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182" name="Google Shape;182;p13"/>
          <p:cNvGrpSpPr/>
          <p:nvPr/>
        </p:nvGrpSpPr>
        <p:grpSpPr>
          <a:xfrm rot="234498">
            <a:off x="294547" y="2745031"/>
            <a:ext cx="254847" cy="244957"/>
            <a:chOff x="427198" y="876398"/>
            <a:chExt cx="340596" cy="327377"/>
          </a:xfrm>
        </p:grpSpPr>
        <p:sp>
          <p:nvSpPr>
            <p:cNvPr id="183" name="Google Shape;183;p13"/>
            <p:cNvSpPr/>
            <p:nvPr/>
          </p:nvSpPr>
          <p:spPr>
            <a:xfrm>
              <a:off x="427198" y="91912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13"/>
            <p:cNvSpPr/>
            <p:nvPr/>
          </p:nvSpPr>
          <p:spPr>
            <a:xfrm>
              <a:off x="463050" y="994675"/>
              <a:ext cx="252000" cy="209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13"/>
            <p:cNvSpPr/>
            <p:nvPr/>
          </p:nvSpPr>
          <p:spPr>
            <a:xfrm>
              <a:off x="563934" y="876398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13"/>
            <p:cNvSpPr/>
            <p:nvPr/>
          </p:nvSpPr>
          <p:spPr>
            <a:xfrm>
              <a:off x="688294" y="93151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7" name="Google Shape;187;p13"/>
          <p:cNvGrpSpPr/>
          <p:nvPr/>
        </p:nvGrpSpPr>
        <p:grpSpPr>
          <a:xfrm rot="-2224879">
            <a:off x="326914" y="818057"/>
            <a:ext cx="214148" cy="205836"/>
            <a:chOff x="427198" y="876398"/>
            <a:chExt cx="340596" cy="327377"/>
          </a:xfrm>
        </p:grpSpPr>
        <p:sp>
          <p:nvSpPr>
            <p:cNvPr id="188" name="Google Shape;188;p13"/>
            <p:cNvSpPr/>
            <p:nvPr/>
          </p:nvSpPr>
          <p:spPr>
            <a:xfrm>
              <a:off x="427198" y="91912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13"/>
            <p:cNvSpPr/>
            <p:nvPr/>
          </p:nvSpPr>
          <p:spPr>
            <a:xfrm>
              <a:off x="463050" y="994675"/>
              <a:ext cx="252000" cy="209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13"/>
            <p:cNvSpPr/>
            <p:nvPr/>
          </p:nvSpPr>
          <p:spPr>
            <a:xfrm>
              <a:off x="563934" y="876398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13"/>
            <p:cNvSpPr/>
            <p:nvPr/>
          </p:nvSpPr>
          <p:spPr>
            <a:xfrm>
              <a:off x="688294" y="93151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2" name="Google Shape;192;p13"/>
          <p:cNvGrpSpPr/>
          <p:nvPr/>
        </p:nvGrpSpPr>
        <p:grpSpPr>
          <a:xfrm rot="1509799">
            <a:off x="8553365" y="2913933"/>
            <a:ext cx="340596" cy="327377"/>
            <a:chOff x="427198" y="876398"/>
            <a:chExt cx="340596" cy="327377"/>
          </a:xfrm>
        </p:grpSpPr>
        <p:sp>
          <p:nvSpPr>
            <p:cNvPr id="193" name="Google Shape;193;p13"/>
            <p:cNvSpPr/>
            <p:nvPr/>
          </p:nvSpPr>
          <p:spPr>
            <a:xfrm>
              <a:off x="427198" y="91912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13"/>
            <p:cNvSpPr/>
            <p:nvPr/>
          </p:nvSpPr>
          <p:spPr>
            <a:xfrm>
              <a:off x="463050" y="994675"/>
              <a:ext cx="252000" cy="209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13"/>
            <p:cNvSpPr/>
            <p:nvPr/>
          </p:nvSpPr>
          <p:spPr>
            <a:xfrm>
              <a:off x="563934" y="876398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13"/>
            <p:cNvSpPr/>
            <p:nvPr/>
          </p:nvSpPr>
          <p:spPr>
            <a:xfrm>
              <a:off x="688294" y="93151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5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Englebert"/>
              <a:buNone/>
              <a:defRPr sz="3500">
                <a:solidFill>
                  <a:schemeClr val="dk2"/>
                </a:solidFill>
                <a:latin typeface="Englebert"/>
                <a:ea typeface="Englebert"/>
                <a:cs typeface="Englebert"/>
                <a:sym typeface="Engleber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Englebert"/>
              <a:buNone/>
              <a:defRPr sz="3500">
                <a:solidFill>
                  <a:schemeClr val="dk2"/>
                </a:solidFill>
                <a:latin typeface="Englebert"/>
                <a:ea typeface="Englebert"/>
                <a:cs typeface="Englebert"/>
                <a:sym typeface="Engleber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Englebert"/>
              <a:buNone/>
              <a:defRPr sz="3500">
                <a:solidFill>
                  <a:schemeClr val="dk2"/>
                </a:solidFill>
                <a:latin typeface="Englebert"/>
                <a:ea typeface="Englebert"/>
                <a:cs typeface="Englebert"/>
                <a:sym typeface="Engleber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Englebert"/>
              <a:buNone/>
              <a:defRPr sz="3500">
                <a:solidFill>
                  <a:schemeClr val="dk2"/>
                </a:solidFill>
                <a:latin typeface="Englebert"/>
                <a:ea typeface="Englebert"/>
                <a:cs typeface="Englebert"/>
                <a:sym typeface="Engleber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Englebert"/>
              <a:buNone/>
              <a:defRPr sz="3500">
                <a:solidFill>
                  <a:schemeClr val="dk2"/>
                </a:solidFill>
                <a:latin typeface="Englebert"/>
                <a:ea typeface="Englebert"/>
                <a:cs typeface="Englebert"/>
                <a:sym typeface="Engleber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Englebert"/>
              <a:buNone/>
              <a:defRPr sz="3500">
                <a:solidFill>
                  <a:schemeClr val="dk2"/>
                </a:solidFill>
                <a:latin typeface="Englebert"/>
                <a:ea typeface="Englebert"/>
                <a:cs typeface="Englebert"/>
                <a:sym typeface="Engleber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Englebert"/>
              <a:buNone/>
              <a:defRPr sz="3500">
                <a:solidFill>
                  <a:schemeClr val="dk2"/>
                </a:solidFill>
                <a:latin typeface="Englebert"/>
                <a:ea typeface="Englebert"/>
                <a:cs typeface="Englebert"/>
                <a:sym typeface="Engleber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Englebert"/>
              <a:buNone/>
              <a:defRPr sz="3500">
                <a:solidFill>
                  <a:schemeClr val="dk2"/>
                </a:solidFill>
                <a:latin typeface="Englebert"/>
                <a:ea typeface="Englebert"/>
                <a:cs typeface="Englebert"/>
                <a:sym typeface="Engleber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Englebert"/>
              <a:buNone/>
              <a:defRPr sz="3500">
                <a:solidFill>
                  <a:schemeClr val="dk2"/>
                </a:solidFill>
                <a:latin typeface="Englebert"/>
                <a:ea typeface="Englebert"/>
                <a:cs typeface="Englebert"/>
                <a:sym typeface="Engleber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Fira Sans"/>
              <a:buChar char="●"/>
              <a:defRPr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Fira Sans"/>
              <a:buChar char="○"/>
              <a:defRPr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Fira Sans"/>
              <a:buChar char="■"/>
              <a:defRPr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Fira Sans"/>
              <a:buChar char="●"/>
              <a:defRPr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Fira Sans"/>
              <a:buChar char="○"/>
              <a:defRPr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Fira Sans"/>
              <a:buChar char="■"/>
              <a:defRPr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Fira Sans"/>
              <a:buChar char="●"/>
              <a:defRPr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Fira Sans"/>
              <a:buChar char="○"/>
              <a:defRPr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Fira Sans"/>
              <a:buChar char="■"/>
              <a:defRPr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3" r:id="rId4"/>
    <p:sldLayoutId id="2147483654" r:id="rId5"/>
    <p:sldLayoutId id="2147483655" r:id="rId6"/>
    <p:sldLayoutId id="2147483657" r:id="rId7"/>
    <p:sldLayoutId id="2147483658" r:id="rId8"/>
    <p:sldLayoutId id="2147483659" r:id="rId9"/>
    <p:sldLayoutId id="2147483666" r:id="rId10"/>
    <p:sldLayoutId id="2147483676" r:id="rId11"/>
    <p:sldLayoutId id="2147483677" r:id="rId1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jpg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jp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p35"/>
          <p:cNvSpPr txBox="1">
            <a:spLocks noGrp="1"/>
          </p:cNvSpPr>
          <p:nvPr>
            <p:ph type="ctrTitle"/>
          </p:nvPr>
        </p:nvSpPr>
        <p:spPr>
          <a:xfrm>
            <a:off x="1669800" y="1311175"/>
            <a:ext cx="5804400" cy="20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dirty="0">
                <a:solidFill>
                  <a:srgbClr val="3F153D"/>
                </a:solidFill>
              </a:rPr>
              <a:t>«Тварини – наші друзі».</a:t>
            </a:r>
            <a:endParaRPr dirty="0">
              <a:solidFill>
                <a:schemeClr val="lt2"/>
              </a:solidFill>
            </a:endParaRPr>
          </a:p>
        </p:txBody>
      </p:sp>
      <p:grpSp>
        <p:nvGrpSpPr>
          <p:cNvPr id="498" name="Google Shape;498;p35"/>
          <p:cNvGrpSpPr/>
          <p:nvPr/>
        </p:nvGrpSpPr>
        <p:grpSpPr>
          <a:xfrm>
            <a:off x="208544" y="2871586"/>
            <a:ext cx="1815254" cy="1895522"/>
            <a:chOff x="1597000" y="400025"/>
            <a:chExt cx="1518025" cy="1585150"/>
          </a:xfrm>
        </p:grpSpPr>
        <p:sp>
          <p:nvSpPr>
            <p:cNvPr id="499" name="Google Shape;499;p35"/>
            <p:cNvSpPr/>
            <p:nvPr/>
          </p:nvSpPr>
          <p:spPr>
            <a:xfrm>
              <a:off x="1597000" y="716300"/>
              <a:ext cx="552575" cy="1104900"/>
            </a:xfrm>
            <a:custGeom>
              <a:avLst/>
              <a:gdLst/>
              <a:ahLst/>
              <a:cxnLst/>
              <a:rect l="l" t="t" r="r" b="b"/>
              <a:pathLst>
                <a:path w="22103" h="44196" extrusionOk="0">
                  <a:moveTo>
                    <a:pt x="5185" y="1"/>
                  </a:moveTo>
                  <a:cubicBezTo>
                    <a:pt x="3826" y="1"/>
                    <a:pt x="2502" y="337"/>
                    <a:pt x="1369" y="1114"/>
                  </a:cubicBezTo>
                  <a:cubicBezTo>
                    <a:pt x="656" y="1601"/>
                    <a:pt x="1" y="2385"/>
                    <a:pt x="142" y="3236"/>
                  </a:cubicBezTo>
                  <a:cubicBezTo>
                    <a:pt x="260" y="3959"/>
                    <a:pt x="931" y="4483"/>
                    <a:pt x="1633" y="4688"/>
                  </a:cubicBezTo>
                  <a:cubicBezTo>
                    <a:pt x="2334" y="4894"/>
                    <a:pt x="3081" y="4854"/>
                    <a:pt x="3813" y="4884"/>
                  </a:cubicBezTo>
                  <a:cubicBezTo>
                    <a:pt x="7214" y="5020"/>
                    <a:pt x="10529" y="6766"/>
                    <a:pt x="12533" y="9522"/>
                  </a:cubicBezTo>
                  <a:cubicBezTo>
                    <a:pt x="14534" y="12278"/>
                    <a:pt x="15170" y="15991"/>
                    <a:pt x="14158" y="19244"/>
                  </a:cubicBezTo>
                  <a:cubicBezTo>
                    <a:pt x="12840" y="23480"/>
                    <a:pt x="8966" y="26829"/>
                    <a:pt x="8689" y="31257"/>
                  </a:cubicBezTo>
                  <a:cubicBezTo>
                    <a:pt x="8488" y="34421"/>
                    <a:pt x="10260" y="37452"/>
                    <a:pt x="12644" y="39540"/>
                  </a:cubicBezTo>
                  <a:cubicBezTo>
                    <a:pt x="14228" y="40930"/>
                    <a:pt x="16068" y="41969"/>
                    <a:pt x="17956" y="42884"/>
                  </a:cubicBezTo>
                  <a:cubicBezTo>
                    <a:pt x="18458" y="43129"/>
                    <a:pt x="20196" y="44196"/>
                    <a:pt x="21238" y="44196"/>
                  </a:cubicBezTo>
                  <a:cubicBezTo>
                    <a:pt x="21756" y="44196"/>
                    <a:pt x="22102" y="43933"/>
                    <a:pt x="22040" y="43174"/>
                  </a:cubicBezTo>
                  <a:cubicBezTo>
                    <a:pt x="21988" y="42553"/>
                    <a:pt x="21523" y="42053"/>
                    <a:pt x="21055" y="41642"/>
                  </a:cubicBezTo>
                  <a:cubicBezTo>
                    <a:pt x="19321" y="40128"/>
                    <a:pt x="17199" y="39141"/>
                    <a:pt x="15333" y="37796"/>
                  </a:cubicBezTo>
                  <a:cubicBezTo>
                    <a:pt x="13466" y="36452"/>
                    <a:pt x="11771" y="34560"/>
                    <a:pt x="11566" y="32269"/>
                  </a:cubicBezTo>
                  <a:cubicBezTo>
                    <a:pt x="11393" y="30347"/>
                    <a:pt x="12288" y="28511"/>
                    <a:pt x="13134" y="26777"/>
                  </a:cubicBezTo>
                  <a:cubicBezTo>
                    <a:pt x="15638" y="21629"/>
                    <a:pt x="17943" y="15912"/>
                    <a:pt x="16701" y="10324"/>
                  </a:cubicBezTo>
                  <a:cubicBezTo>
                    <a:pt x="15920" y="6794"/>
                    <a:pt x="13683" y="3607"/>
                    <a:pt x="10631" y="1670"/>
                  </a:cubicBezTo>
                  <a:cubicBezTo>
                    <a:pt x="9024" y="648"/>
                    <a:pt x="7070" y="1"/>
                    <a:pt x="5185" y="1"/>
                  </a:cubicBezTo>
                  <a:close/>
                </a:path>
              </a:pathLst>
            </a:custGeom>
            <a:solidFill>
              <a:srgbClr val="D480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35"/>
            <p:cNvSpPr/>
            <p:nvPr/>
          </p:nvSpPr>
          <p:spPr>
            <a:xfrm>
              <a:off x="2620725" y="1280700"/>
              <a:ext cx="414275" cy="693475"/>
            </a:xfrm>
            <a:custGeom>
              <a:avLst/>
              <a:gdLst/>
              <a:ahLst/>
              <a:cxnLst/>
              <a:rect l="l" t="t" r="r" b="b"/>
              <a:pathLst>
                <a:path w="16571" h="27739" extrusionOk="0">
                  <a:moveTo>
                    <a:pt x="7865" y="1"/>
                  </a:moveTo>
                  <a:lnTo>
                    <a:pt x="1" y="881"/>
                  </a:lnTo>
                  <a:cubicBezTo>
                    <a:pt x="1" y="881"/>
                    <a:pt x="2475" y="21308"/>
                    <a:pt x="4540" y="24140"/>
                  </a:cubicBezTo>
                  <a:cubicBezTo>
                    <a:pt x="6072" y="26241"/>
                    <a:pt x="8300" y="27529"/>
                    <a:pt x="10171" y="27529"/>
                  </a:cubicBezTo>
                  <a:cubicBezTo>
                    <a:pt x="11411" y="27529"/>
                    <a:pt x="13021" y="27738"/>
                    <a:pt x="14105" y="27738"/>
                  </a:cubicBezTo>
                  <a:cubicBezTo>
                    <a:pt x="14656" y="27738"/>
                    <a:pt x="15070" y="27684"/>
                    <a:pt x="15232" y="27522"/>
                  </a:cubicBezTo>
                  <a:cubicBezTo>
                    <a:pt x="15714" y="27040"/>
                    <a:pt x="16570" y="24769"/>
                    <a:pt x="13580" y="24140"/>
                  </a:cubicBezTo>
                  <a:cubicBezTo>
                    <a:pt x="10591" y="23512"/>
                    <a:pt x="5201" y="19853"/>
                    <a:pt x="7865" y="1"/>
                  </a:cubicBezTo>
                  <a:close/>
                </a:path>
              </a:pathLst>
            </a:custGeom>
            <a:solidFill>
              <a:srgbClr val="B36B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35"/>
            <p:cNvSpPr/>
            <p:nvPr/>
          </p:nvSpPr>
          <p:spPr>
            <a:xfrm>
              <a:off x="2053425" y="857500"/>
              <a:ext cx="941675" cy="1076725"/>
            </a:xfrm>
            <a:custGeom>
              <a:avLst/>
              <a:gdLst/>
              <a:ahLst/>
              <a:cxnLst/>
              <a:rect l="l" t="t" r="r" b="b"/>
              <a:pathLst>
                <a:path w="37667" h="43069" extrusionOk="0">
                  <a:moveTo>
                    <a:pt x="20385" y="0"/>
                  </a:moveTo>
                  <a:cubicBezTo>
                    <a:pt x="20385" y="0"/>
                    <a:pt x="20009" y="782"/>
                    <a:pt x="19474" y="1895"/>
                  </a:cubicBezTo>
                  <a:lnTo>
                    <a:pt x="19306" y="2242"/>
                  </a:lnTo>
                  <a:cubicBezTo>
                    <a:pt x="18193" y="4557"/>
                    <a:pt x="16540" y="7983"/>
                    <a:pt x="16026" y="8990"/>
                  </a:cubicBezTo>
                  <a:cubicBezTo>
                    <a:pt x="16021" y="8988"/>
                    <a:pt x="16017" y="8987"/>
                    <a:pt x="16012" y="8987"/>
                  </a:cubicBezTo>
                  <a:cubicBezTo>
                    <a:pt x="16010" y="8987"/>
                    <a:pt x="16008" y="8987"/>
                    <a:pt x="16006" y="8988"/>
                  </a:cubicBezTo>
                  <a:cubicBezTo>
                    <a:pt x="15797" y="8957"/>
                    <a:pt x="14055" y="8722"/>
                    <a:pt x="11889" y="8722"/>
                  </a:cubicBezTo>
                  <a:cubicBezTo>
                    <a:pt x="8934" y="8722"/>
                    <a:pt x="5191" y="9160"/>
                    <a:pt x="3474" y="11157"/>
                  </a:cubicBezTo>
                  <a:cubicBezTo>
                    <a:pt x="938" y="14104"/>
                    <a:pt x="0" y="18618"/>
                    <a:pt x="33" y="23272"/>
                  </a:cubicBezTo>
                  <a:cubicBezTo>
                    <a:pt x="65" y="30117"/>
                    <a:pt x="2185" y="37259"/>
                    <a:pt x="4342" y="40123"/>
                  </a:cubicBezTo>
                  <a:cubicBezTo>
                    <a:pt x="6066" y="42411"/>
                    <a:pt x="11608" y="43069"/>
                    <a:pt x="16947" y="43069"/>
                  </a:cubicBezTo>
                  <a:cubicBezTo>
                    <a:pt x="22843" y="43069"/>
                    <a:pt x="28493" y="42267"/>
                    <a:pt x="28484" y="41974"/>
                  </a:cubicBezTo>
                  <a:cubicBezTo>
                    <a:pt x="28385" y="38674"/>
                    <a:pt x="28781" y="27680"/>
                    <a:pt x="30557" y="24202"/>
                  </a:cubicBezTo>
                  <a:cubicBezTo>
                    <a:pt x="32633" y="20130"/>
                    <a:pt x="36539" y="16174"/>
                    <a:pt x="37199" y="14524"/>
                  </a:cubicBezTo>
                  <a:cubicBezTo>
                    <a:pt x="37667" y="13344"/>
                    <a:pt x="36135" y="6405"/>
                    <a:pt x="35230" y="2561"/>
                  </a:cubicBezTo>
                  <a:cubicBezTo>
                    <a:pt x="35230" y="2558"/>
                    <a:pt x="35228" y="2558"/>
                    <a:pt x="35228" y="2556"/>
                  </a:cubicBezTo>
                  <a:cubicBezTo>
                    <a:pt x="34869" y="1032"/>
                    <a:pt x="34609" y="0"/>
                    <a:pt x="34609" y="0"/>
                  </a:cubicBezTo>
                  <a:close/>
                </a:path>
              </a:pathLst>
            </a:custGeom>
            <a:solidFill>
              <a:srgbClr val="D480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35"/>
            <p:cNvSpPr/>
            <p:nvPr/>
          </p:nvSpPr>
          <p:spPr>
            <a:xfrm>
              <a:off x="2336800" y="1695800"/>
              <a:ext cx="388650" cy="233650"/>
            </a:xfrm>
            <a:custGeom>
              <a:avLst/>
              <a:gdLst/>
              <a:ahLst/>
              <a:cxnLst/>
              <a:rect l="l" t="t" r="r" b="b"/>
              <a:pathLst>
                <a:path w="15546" h="9346" extrusionOk="0">
                  <a:moveTo>
                    <a:pt x="9918" y="1"/>
                  </a:moveTo>
                  <a:cubicBezTo>
                    <a:pt x="9918" y="1"/>
                    <a:pt x="7113" y="2829"/>
                    <a:pt x="1" y="2829"/>
                  </a:cubicBezTo>
                  <a:cubicBezTo>
                    <a:pt x="1" y="2829"/>
                    <a:pt x="874" y="8684"/>
                    <a:pt x="6183" y="9194"/>
                  </a:cubicBezTo>
                  <a:cubicBezTo>
                    <a:pt x="7312" y="9303"/>
                    <a:pt x="8385" y="9346"/>
                    <a:pt x="9374" y="9346"/>
                  </a:cubicBezTo>
                  <a:cubicBezTo>
                    <a:pt x="13033" y="9346"/>
                    <a:pt x="15546" y="8758"/>
                    <a:pt x="15546" y="8758"/>
                  </a:cubicBezTo>
                  <a:lnTo>
                    <a:pt x="9918" y="1"/>
                  </a:lnTo>
                  <a:close/>
                </a:path>
              </a:pathLst>
            </a:custGeom>
            <a:solidFill>
              <a:srgbClr val="F8DE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35"/>
            <p:cNvSpPr/>
            <p:nvPr/>
          </p:nvSpPr>
          <p:spPr>
            <a:xfrm>
              <a:off x="2817275" y="400025"/>
              <a:ext cx="214875" cy="292175"/>
            </a:xfrm>
            <a:custGeom>
              <a:avLst/>
              <a:gdLst/>
              <a:ahLst/>
              <a:cxnLst/>
              <a:rect l="l" t="t" r="r" b="b"/>
              <a:pathLst>
                <a:path w="8595" h="11687" extrusionOk="0">
                  <a:moveTo>
                    <a:pt x="7595" y="1"/>
                  </a:moveTo>
                  <a:cubicBezTo>
                    <a:pt x="5898" y="1"/>
                    <a:pt x="1" y="6348"/>
                    <a:pt x="1" y="6348"/>
                  </a:cubicBezTo>
                  <a:lnTo>
                    <a:pt x="6225" y="11687"/>
                  </a:lnTo>
                  <a:cubicBezTo>
                    <a:pt x="6225" y="11687"/>
                    <a:pt x="8595" y="2254"/>
                    <a:pt x="8011" y="307"/>
                  </a:cubicBezTo>
                  <a:cubicBezTo>
                    <a:pt x="7947" y="95"/>
                    <a:pt x="7802" y="1"/>
                    <a:pt x="7595" y="1"/>
                  </a:cubicBezTo>
                  <a:close/>
                </a:path>
              </a:pathLst>
            </a:custGeom>
            <a:solidFill>
              <a:srgbClr val="D480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35"/>
            <p:cNvSpPr/>
            <p:nvPr/>
          </p:nvSpPr>
          <p:spPr>
            <a:xfrm>
              <a:off x="2856725" y="467500"/>
              <a:ext cx="142650" cy="199475"/>
            </a:xfrm>
            <a:custGeom>
              <a:avLst/>
              <a:gdLst/>
              <a:ahLst/>
              <a:cxnLst/>
              <a:rect l="l" t="t" r="r" b="b"/>
              <a:pathLst>
                <a:path w="5706" h="7979" extrusionOk="0">
                  <a:moveTo>
                    <a:pt x="3472" y="7978"/>
                  </a:moveTo>
                  <a:cubicBezTo>
                    <a:pt x="3472" y="7978"/>
                    <a:pt x="5705" y="1438"/>
                    <a:pt x="4884" y="718"/>
                  </a:cubicBezTo>
                  <a:cubicBezTo>
                    <a:pt x="4060" y="0"/>
                    <a:pt x="1" y="4332"/>
                    <a:pt x="1" y="4332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21000">
                  <a:schemeClr val="accent1"/>
                </a:gs>
                <a:gs pos="76000">
                  <a:schemeClr val="accent6"/>
                </a:gs>
                <a:gs pos="100000">
                  <a:schemeClr val="accent6"/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35"/>
            <p:cNvSpPr/>
            <p:nvPr/>
          </p:nvSpPr>
          <p:spPr>
            <a:xfrm>
              <a:off x="2450975" y="400025"/>
              <a:ext cx="214875" cy="292175"/>
            </a:xfrm>
            <a:custGeom>
              <a:avLst/>
              <a:gdLst/>
              <a:ahLst/>
              <a:cxnLst/>
              <a:rect l="l" t="t" r="r" b="b"/>
              <a:pathLst>
                <a:path w="8595" h="11687" extrusionOk="0">
                  <a:moveTo>
                    <a:pt x="999" y="1"/>
                  </a:moveTo>
                  <a:cubicBezTo>
                    <a:pt x="792" y="1"/>
                    <a:pt x="648" y="95"/>
                    <a:pt x="584" y="307"/>
                  </a:cubicBezTo>
                  <a:cubicBezTo>
                    <a:pt x="0" y="2254"/>
                    <a:pt x="2368" y="11687"/>
                    <a:pt x="2368" y="11687"/>
                  </a:cubicBezTo>
                  <a:lnTo>
                    <a:pt x="8594" y="6348"/>
                  </a:lnTo>
                  <a:cubicBezTo>
                    <a:pt x="8594" y="6348"/>
                    <a:pt x="2697" y="1"/>
                    <a:pt x="999" y="1"/>
                  </a:cubicBezTo>
                  <a:close/>
                </a:path>
              </a:pathLst>
            </a:custGeom>
            <a:solidFill>
              <a:srgbClr val="D480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35"/>
            <p:cNvSpPr/>
            <p:nvPr/>
          </p:nvSpPr>
          <p:spPr>
            <a:xfrm>
              <a:off x="2483750" y="467550"/>
              <a:ext cx="142700" cy="199425"/>
            </a:xfrm>
            <a:custGeom>
              <a:avLst/>
              <a:gdLst/>
              <a:ahLst/>
              <a:cxnLst/>
              <a:rect l="l" t="t" r="r" b="b"/>
              <a:pathLst>
                <a:path w="5708" h="7977" extrusionOk="0">
                  <a:moveTo>
                    <a:pt x="2234" y="7976"/>
                  </a:moveTo>
                  <a:cubicBezTo>
                    <a:pt x="2234" y="7976"/>
                    <a:pt x="0" y="1436"/>
                    <a:pt x="822" y="718"/>
                  </a:cubicBezTo>
                  <a:cubicBezTo>
                    <a:pt x="1643" y="1"/>
                    <a:pt x="5707" y="4330"/>
                    <a:pt x="5707" y="433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21000">
                  <a:schemeClr val="accent1"/>
                </a:gs>
                <a:gs pos="76000">
                  <a:schemeClr val="accent6"/>
                </a:gs>
                <a:gs pos="100000">
                  <a:schemeClr val="accent6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35"/>
            <p:cNvSpPr/>
            <p:nvPr/>
          </p:nvSpPr>
          <p:spPr>
            <a:xfrm>
              <a:off x="2348050" y="492575"/>
              <a:ext cx="676500" cy="462250"/>
            </a:xfrm>
            <a:custGeom>
              <a:avLst/>
              <a:gdLst/>
              <a:ahLst/>
              <a:cxnLst/>
              <a:rect l="l" t="t" r="r" b="b"/>
              <a:pathLst>
                <a:path w="27060" h="18490" extrusionOk="0">
                  <a:moveTo>
                    <a:pt x="15936" y="1"/>
                  </a:moveTo>
                  <a:cubicBezTo>
                    <a:pt x="15160" y="1"/>
                    <a:pt x="14316" y="76"/>
                    <a:pt x="13434" y="271"/>
                  </a:cubicBezTo>
                  <a:cubicBezTo>
                    <a:pt x="12790" y="412"/>
                    <a:pt x="12160" y="610"/>
                    <a:pt x="11553" y="863"/>
                  </a:cubicBezTo>
                  <a:cubicBezTo>
                    <a:pt x="7348" y="2602"/>
                    <a:pt x="1" y="13021"/>
                    <a:pt x="7410" y="16782"/>
                  </a:cubicBezTo>
                  <a:cubicBezTo>
                    <a:pt x="7447" y="16801"/>
                    <a:pt x="7484" y="16816"/>
                    <a:pt x="7524" y="16839"/>
                  </a:cubicBezTo>
                  <a:cubicBezTo>
                    <a:pt x="7670" y="16908"/>
                    <a:pt x="7830" y="16977"/>
                    <a:pt x="7999" y="17044"/>
                  </a:cubicBezTo>
                  <a:cubicBezTo>
                    <a:pt x="7999" y="17046"/>
                    <a:pt x="7999" y="17049"/>
                    <a:pt x="8001" y="17049"/>
                  </a:cubicBezTo>
                  <a:cubicBezTo>
                    <a:pt x="10269" y="17971"/>
                    <a:pt x="14071" y="18489"/>
                    <a:pt x="17269" y="18489"/>
                  </a:cubicBezTo>
                  <a:cubicBezTo>
                    <a:pt x="19091" y="18489"/>
                    <a:pt x="20716" y="18321"/>
                    <a:pt x="21753" y="17964"/>
                  </a:cubicBezTo>
                  <a:cubicBezTo>
                    <a:pt x="21753" y="17964"/>
                    <a:pt x="22510" y="17732"/>
                    <a:pt x="23440" y="17153"/>
                  </a:cubicBezTo>
                  <a:cubicBezTo>
                    <a:pt x="24872" y="16262"/>
                    <a:pt x="26725" y="14555"/>
                    <a:pt x="26908" y="11634"/>
                  </a:cubicBezTo>
                  <a:cubicBezTo>
                    <a:pt x="27059" y="9261"/>
                    <a:pt x="24863" y="3576"/>
                    <a:pt x="20355" y="835"/>
                  </a:cubicBezTo>
                  <a:cubicBezTo>
                    <a:pt x="20355" y="835"/>
                    <a:pt x="19336" y="373"/>
                    <a:pt x="17743" y="135"/>
                  </a:cubicBezTo>
                  <a:cubicBezTo>
                    <a:pt x="17202" y="55"/>
                    <a:pt x="16593" y="1"/>
                    <a:pt x="15936" y="1"/>
                  </a:cubicBezTo>
                  <a:close/>
                </a:path>
              </a:pathLst>
            </a:custGeom>
            <a:solidFill>
              <a:srgbClr val="D480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35"/>
            <p:cNvSpPr/>
            <p:nvPr/>
          </p:nvSpPr>
          <p:spPr>
            <a:xfrm>
              <a:off x="2626000" y="684750"/>
              <a:ext cx="48200" cy="55900"/>
            </a:xfrm>
            <a:custGeom>
              <a:avLst/>
              <a:gdLst/>
              <a:ahLst/>
              <a:cxnLst/>
              <a:rect l="l" t="t" r="r" b="b"/>
              <a:pathLst>
                <a:path w="1928" h="2236" extrusionOk="0">
                  <a:moveTo>
                    <a:pt x="969" y="1"/>
                  </a:moveTo>
                  <a:cubicBezTo>
                    <a:pt x="457" y="1"/>
                    <a:pt x="32" y="485"/>
                    <a:pt x="17" y="1092"/>
                  </a:cubicBezTo>
                  <a:cubicBezTo>
                    <a:pt x="0" y="1710"/>
                    <a:pt x="411" y="2220"/>
                    <a:pt x="933" y="2235"/>
                  </a:cubicBezTo>
                  <a:cubicBezTo>
                    <a:pt x="939" y="2235"/>
                    <a:pt x="946" y="2235"/>
                    <a:pt x="952" y="2235"/>
                  </a:cubicBezTo>
                  <a:cubicBezTo>
                    <a:pt x="1468" y="2235"/>
                    <a:pt x="1893" y="1752"/>
                    <a:pt x="1910" y="1141"/>
                  </a:cubicBezTo>
                  <a:cubicBezTo>
                    <a:pt x="1927" y="525"/>
                    <a:pt x="1517" y="13"/>
                    <a:pt x="992" y="1"/>
                  </a:cubicBezTo>
                  <a:cubicBezTo>
                    <a:pt x="984" y="1"/>
                    <a:pt x="977" y="1"/>
                    <a:pt x="969" y="1"/>
                  </a:cubicBezTo>
                  <a:close/>
                </a:path>
              </a:pathLst>
            </a:custGeom>
            <a:solidFill>
              <a:srgbClr val="002E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35"/>
            <p:cNvSpPr/>
            <p:nvPr/>
          </p:nvSpPr>
          <p:spPr>
            <a:xfrm>
              <a:off x="2808925" y="684750"/>
              <a:ext cx="48200" cy="55900"/>
            </a:xfrm>
            <a:custGeom>
              <a:avLst/>
              <a:gdLst/>
              <a:ahLst/>
              <a:cxnLst/>
              <a:rect l="l" t="t" r="r" b="b"/>
              <a:pathLst>
                <a:path w="1928" h="2236" extrusionOk="0">
                  <a:moveTo>
                    <a:pt x="972" y="1"/>
                  </a:moveTo>
                  <a:cubicBezTo>
                    <a:pt x="458" y="1"/>
                    <a:pt x="33" y="485"/>
                    <a:pt x="18" y="1092"/>
                  </a:cubicBezTo>
                  <a:cubicBezTo>
                    <a:pt x="1" y="1710"/>
                    <a:pt x="411" y="2220"/>
                    <a:pt x="936" y="2235"/>
                  </a:cubicBezTo>
                  <a:cubicBezTo>
                    <a:pt x="942" y="2235"/>
                    <a:pt x="949" y="2235"/>
                    <a:pt x="955" y="2235"/>
                  </a:cubicBezTo>
                  <a:cubicBezTo>
                    <a:pt x="1469" y="2235"/>
                    <a:pt x="1896" y="1752"/>
                    <a:pt x="1910" y="1141"/>
                  </a:cubicBezTo>
                  <a:cubicBezTo>
                    <a:pt x="1928" y="525"/>
                    <a:pt x="1517" y="13"/>
                    <a:pt x="995" y="1"/>
                  </a:cubicBezTo>
                  <a:cubicBezTo>
                    <a:pt x="987" y="1"/>
                    <a:pt x="980" y="1"/>
                    <a:pt x="972" y="1"/>
                  </a:cubicBezTo>
                  <a:close/>
                </a:path>
              </a:pathLst>
            </a:custGeom>
            <a:solidFill>
              <a:srgbClr val="002E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35"/>
            <p:cNvSpPr/>
            <p:nvPr/>
          </p:nvSpPr>
          <p:spPr>
            <a:xfrm>
              <a:off x="2529950" y="492575"/>
              <a:ext cx="492125" cy="1429675"/>
            </a:xfrm>
            <a:custGeom>
              <a:avLst/>
              <a:gdLst/>
              <a:ahLst/>
              <a:cxnLst/>
              <a:rect l="l" t="t" r="r" b="b"/>
              <a:pathLst>
                <a:path w="19685" h="57187" extrusionOk="0">
                  <a:moveTo>
                    <a:pt x="8668" y="0"/>
                  </a:moveTo>
                  <a:cubicBezTo>
                    <a:pt x="7891" y="0"/>
                    <a:pt x="7045" y="75"/>
                    <a:pt x="6160" y="271"/>
                  </a:cubicBezTo>
                  <a:cubicBezTo>
                    <a:pt x="6581" y="2584"/>
                    <a:pt x="7466" y="7930"/>
                    <a:pt x="6902" y="9244"/>
                  </a:cubicBezTo>
                  <a:cubicBezTo>
                    <a:pt x="6175" y="10936"/>
                    <a:pt x="631" y="14298"/>
                    <a:pt x="337" y="15344"/>
                  </a:cubicBezTo>
                  <a:cubicBezTo>
                    <a:pt x="225" y="15735"/>
                    <a:pt x="265" y="16116"/>
                    <a:pt x="416" y="16492"/>
                  </a:cubicBezTo>
                  <a:cubicBezTo>
                    <a:pt x="495" y="16688"/>
                    <a:pt x="599" y="16873"/>
                    <a:pt x="723" y="17044"/>
                  </a:cubicBezTo>
                  <a:cubicBezTo>
                    <a:pt x="723" y="17046"/>
                    <a:pt x="725" y="17046"/>
                    <a:pt x="728" y="17046"/>
                  </a:cubicBezTo>
                  <a:cubicBezTo>
                    <a:pt x="0" y="21244"/>
                    <a:pt x="9569" y="23763"/>
                    <a:pt x="8711" y="27154"/>
                  </a:cubicBezTo>
                  <a:cubicBezTo>
                    <a:pt x="2474" y="51737"/>
                    <a:pt x="10041" y="57187"/>
                    <a:pt x="10041" y="57187"/>
                  </a:cubicBezTo>
                  <a:lnTo>
                    <a:pt x="10041" y="57187"/>
                  </a:lnTo>
                  <a:cubicBezTo>
                    <a:pt x="9940" y="53884"/>
                    <a:pt x="9720" y="42277"/>
                    <a:pt x="11496" y="38799"/>
                  </a:cubicBezTo>
                  <a:cubicBezTo>
                    <a:pt x="13572" y="34727"/>
                    <a:pt x="17478" y="30771"/>
                    <a:pt x="18138" y="29121"/>
                  </a:cubicBezTo>
                  <a:cubicBezTo>
                    <a:pt x="18606" y="27941"/>
                    <a:pt x="17074" y="21002"/>
                    <a:pt x="16167" y="17158"/>
                  </a:cubicBezTo>
                  <a:cubicBezTo>
                    <a:pt x="16167" y="17155"/>
                    <a:pt x="16167" y="17150"/>
                    <a:pt x="16167" y="17150"/>
                  </a:cubicBezTo>
                  <a:cubicBezTo>
                    <a:pt x="16167" y="17150"/>
                    <a:pt x="19684" y="15384"/>
                    <a:pt x="18227" y="12930"/>
                  </a:cubicBezTo>
                  <a:cubicBezTo>
                    <a:pt x="17557" y="11804"/>
                    <a:pt x="11093" y="12908"/>
                    <a:pt x="10170" y="8616"/>
                  </a:cubicBezTo>
                  <a:cubicBezTo>
                    <a:pt x="9584" y="5894"/>
                    <a:pt x="10049" y="2142"/>
                    <a:pt x="10469" y="133"/>
                  </a:cubicBezTo>
                  <a:cubicBezTo>
                    <a:pt x="9930" y="54"/>
                    <a:pt x="9323" y="0"/>
                    <a:pt x="8668" y="0"/>
                  </a:cubicBezTo>
                  <a:close/>
                </a:path>
              </a:pathLst>
            </a:custGeom>
            <a:solidFill>
              <a:srgbClr val="F8DE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35"/>
            <p:cNvSpPr/>
            <p:nvPr/>
          </p:nvSpPr>
          <p:spPr>
            <a:xfrm>
              <a:off x="2499775" y="1280700"/>
              <a:ext cx="455375" cy="693475"/>
            </a:xfrm>
            <a:custGeom>
              <a:avLst/>
              <a:gdLst/>
              <a:ahLst/>
              <a:cxnLst/>
              <a:rect l="l" t="t" r="r" b="b"/>
              <a:pathLst>
                <a:path w="18215" h="27739" extrusionOk="0">
                  <a:moveTo>
                    <a:pt x="8213" y="1"/>
                  </a:moveTo>
                  <a:lnTo>
                    <a:pt x="0" y="1906"/>
                  </a:lnTo>
                  <a:cubicBezTo>
                    <a:pt x="0" y="1906"/>
                    <a:pt x="1479" y="20321"/>
                    <a:pt x="5066" y="24140"/>
                  </a:cubicBezTo>
                  <a:cubicBezTo>
                    <a:pt x="6843" y="26035"/>
                    <a:pt x="9945" y="27529"/>
                    <a:pt x="11817" y="27529"/>
                  </a:cubicBezTo>
                  <a:cubicBezTo>
                    <a:pt x="13058" y="27529"/>
                    <a:pt x="14667" y="27738"/>
                    <a:pt x="15751" y="27738"/>
                  </a:cubicBezTo>
                  <a:cubicBezTo>
                    <a:pt x="16301" y="27738"/>
                    <a:pt x="16716" y="27684"/>
                    <a:pt x="16879" y="27522"/>
                  </a:cubicBezTo>
                  <a:cubicBezTo>
                    <a:pt x="17361" y="27040"/>
                    <a:pt x="18215" y="24769"/>
                    <a:pt x="15226" y="24140"/>
                  </a:cubicBezTo>
                  <a:cubicBezTo>
                    <a:pt x="12238" y="23512"/>
                    <a:pt x="5551" y="19853"/>
                    <a:pt x="8213" y="1"/>
                  </a:cubicBezTo>
                  <a:close/>
                </a:path>
              </a:pathLst>
            </a:custGeom>
            <a:solidFill>
              <a:srgbClr val="D480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35"/>
            <p:cNvSpPr/>
            <p:nvPr/>
          </p:nvSpPr>
          <p:spPr>
            <a:xfrm>
              <a:off x="2743875" y="779700"/>
              <a:ext cx="47575" cy="54700"/>
            </a:xfrm>
            <a:custGeom>
              <a:avLst/>
              <a:gdLst/>
              <a:ahLst/>
              <a:cxnLst/>
              <a:rect l="l" t="t" r="r" b="b"/>
              <a:pathLst>
                <a:path w="1903" h="2188" fill="none" extrusionOk="0">
                  <a:moveTo>
                    <a:pt x="161" y="0"/>
                  </a:moveTo>
                  <a:cubicBezTo>
                    <a:pt x="161" y="0"/>
                    <a:pt x="0" y="2187"/>
                    <a:pt x="950" y="2130"/>
                  </a:cubicBezTo>
                  <a:cubicBezTo>
                    <a:pt x="1903" y="2073"/>
                    <a:pt x="1870" y="1252"/>
                    <a:pt x="1870" y="1252"/>
                  </a:cubicBezTo>
                </a:path>
              </a:pathLst>
            </a:custGeom>
            <a:noFill/>
            <a:ln w="9525" cap="rnd" cmpd="sng">
              <a:solidFill>
                <a:schemeClr val="dk1"/>
              </a:solidFill>
              <a:prstDash val="solid"/>
              <a:miter lim="247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35"/>
            <p:cNvSpPr/>
            <p:nvPr/>
          </p:nvSpPr>
          <p:spPr>
            <a:xfrm>
              <a:off x="2704850" y="779700"/>
              <a:ext cx="47575" cy="54575"/>
            </a:xfrm>
            <a:custGeom>
              <a:avLst/>
              <a:gdLst/>
              <a:ahLst/>
              <a:cxnLst/>
              <a:rect l="l" t="t" r="r" b="b"/>
              <a:pathLst>
                <a:path w="1903" h="2183" fill="none" extrusionOk="0">
                  <a:moveTo>
                    <a:pt x="1692" y="0"/>
                  </a:moveTo>
                  <a:cubicBezTo>
                    <a:pt x="1692" y="0"/>
                    <a:pt x="1903" y="2182"/>
                    <a:pt x="950" y="2148"/>
                  </a:cubicBezTo>
                  <a:cubicBezTo>
                    <a:pt x="0" y="2110"/>
                    <a:pt x="13" y="1289"/>
                    <a:pt x="13" y="1289"/>
                  </a:cubicBezTo>
                </a:path>
              </a:pathLst>
            </a:custGeom>
            <a:noFill/>
            <a:ln w="9525" cap="rnd" cmpd="sng">
              <a:solidFill>
                <a:schemeClr val="dk1"/>
              </a:solidFill>
              <a:prstDash val="solid"/>
              <a:miter lim="247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35"/>
            <p:cNvSpPr/>
            <p:nvPr/>
          </p:nvSpPr>
          <p:spPr>
            <a:xfrm>
              <a:off x="2714375" y="762000"/>
              <a:ext cx="68550" cy="35400"/>
            </a:xfrm>
            <a:custGeom>
              <a:avLst/>
              <a:gdLst/>
              <a:ahLst/>
              <a:cxnLst/>
              <a:rect l="l" t="t" r="r" b="b"/>
              <a:pathLst>
                <a:path w="2742" h="1416" extrusionOk="0">
                  <a:moveTo>
                    <a:pt x="1699" y="1"/>
                  </a:moveTo>
                  <a:cubicBezTo>
                    <a:pt x="1013" y="1"/>
                    <a:pt x="157" y="125"/>
                    <a:pt x="109" y="362"/>
                  </a:cubicBezTo>
                  <a:cubicBezTo>
                    <a:pt x="1" y="906"/>
                    <a:pt x="948" y="1416"/>
                    <a:pt x="1338" y="1416"/>
                  </a:cubicBezTo>
                  <a:cubicBezTo>
                    <a:pt x="1340" y="1416"/>
                    <a:pt x="1342" y="1416"/>
                    <a:pt x="1343" y="1416"/>
                  </a:cubicBezTo>
                  <a:cubicBezTo>
                    <a:pt x="1759" y="1408"/>
                    <a:pt x="2741" y="557"/>
                    <a:pt x="2553" y="154"/>
                  </a:cubicBezTo>
                  <a:cubicBezTo>
                    <a:pt x="2505" y="51"/>
                    <a:pt x="2136" y="1"/>
                    <a:pt x="1699" y="1"/>
                  </a:cubicBezTo>
                  <a:close/>
                </a:path>
              </a:pathLst>
            </a:custGeom>
            <a:solidFill>
              <a:srgbClr val="F277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35"/>
            <p:cNvSpPr/>
            <p:nvPr/>
          </p:nvSpPr>
          <p:spPr>
            <a:xfrm>
              <a:off x="2097625" y="1480425"/>
              <a:ext cx="509650" cy="504750"/>
            </a:xfrm>
            <a:custGeom>
              <a:avLst/>
              <a:gdLst/>
              <a:ahLst/>
              <a:cxnLst/>
              <a:rect l="l" t="t" r="r" b="b"/>
              <a:pathLst>
                <a:path w="20386" h="20190" extrusionOk="0">
                  <a:moveTo>
                    <a:pt x="5853" y="0"/>
                  </a:moveTo>
                  <a:cubicBezTo>
                    <a:pt x="893" y="0"/>
                    <a:pt x="1" y="8125"/>
                    <a:pt x="496" y="13267"/>
                  </a:cubicBezTo>
                  <a:cubicBezTo>
                    <a:pt x="1054" y="19044"/>
                    <a:pt x="6343" y="20190"/>
                    <a:pt x="11257" y="20190"/>
                  </a:cubicBezTo>
                  <a:cubicBezTo>
                    <a:pt x="13814" y="20190"/>
                    <a:pt x="16270" y="19879"/>
                    <a:pt x="17904" y="19751"/>
                  </a:cubicBezTo>
                  <a:cubicBezTo>
                    <a:pt x="20356" y="19555"/>
                    <a:pt x="20385" y="18061"/>
                    <a:pt x="19549" y="16611"/>
                  </a:cubicBezTo>
                  <a:cubicBezTo>
                    <a:pt x="19397" y="16348"/>
                    <a:pt x="18762" y="16310"/>
                    <a:pt x="17929" y="16310"/>
                  </a:cubicBezTo>
                  <a:cubicBezTo>
                    <a:pt x="17593" y="16310"/>
                    <a:pt x="17226" y="16316"/>
                    <a:pt x="16844" y="16316"/>
                  </a:cubicBezTo>
                  <a:cubicBezTo>
                    <a:pt x="14643" y="16316"/>
                    <a:pt x="11987" y="16112"/>
                    <a:pt x="12442" y="13346"/>
                  </a:cubicBezTo>
                  <a:cubicBezTo>
                    <a:pt x="13456" y="7159"/>
                    <a:pt x="11064" y="146"/>
                    <a:pt x="5985" y="2"/>
                  </a:cubicBezTo>
                  <a:cubicBezTo>
                    <a:pt x="5941" y="1"/>
                    <a:pt x="5897" y="0"/>
                    <a:pt x="5853" y="0"/>
                  </a:cubicBezTo>
                  <a:close/>
                </a:path>
              </a:pathLst>
            </a:custGeom>
            <a:solidFill>
              <a:srgbClr val="D480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35"/>
            <p:cNvSpPr/>
            <p:nvPr/>
          </p:nvSpPr>
          <p:spPr>
            <a:xfrm>
              <a:off x="2517325" y="913525"/>
              <a:ext cx="425275" cy="85900"/>
            </a:xfrm>
            <a:custGeom>
              <a:avLst/>
              <a:gdLst/>
              <a:ahLst/>
              <a:cxnLst/>
              <a:rect l="l" t="t" r="r" b="b"/>
              <a:pathLst>
                <a:path w="17011" h="3436" extrusionOk="0">
                  <a:moveTo>
                    <a:pt x="753" y="1"/>
                  </a:moveTo>
                  <a:cubicBezTo>
                    <a:pt x="1" y="196"/>
                    <a:pt x="508" y="2850"/>
                    <a:pt x="8807" y="3382"/>
                  </a:cubicBezTo>
                  <a:cubicBezTo>
                    <a:pt x="9374" y="3419"/>
                    <a:pt x="9900" y="3436"/>
                    <a:pt x="10388" y="3436"/>
                  </a:cubicBezTo>
                  <a:cubicBezTo>
                    <a:pt x="17011" y="3436"/>
                    <a:pt x="16672" y="320"/>
                    <a:pt x="16672" y="320"/>
                  </a:cubicBezTo>
                  <a:lnTo>
                    <a:pt x="16672" y="320"/>
                  </a:lnTo>
                  <a:cubicBezTo>
                    <a:pt x="14406" y="1393"/>
                    <a:pt x="11995" y="1761"/>
                    <a:pt x="9753" y="1761"/>
                  </a:cubicBezTo>
                  <a:cubicBezTo>
                    <a:pt x="4849" y="1761"/>
                    <a:pt x="753" y="1"/>
                    <a:pt x="7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35"/>
            <p:cNvSpPr/>
            <p:nvPr/>
          </p:nvSpPr>
          <p:spPr>
            <a:xfrm>
              <a:off x="2461925" y="716750"/>
              <a:ext cx="150850" cy="99375"/>
            </a:xfrm>
            <a:custGeom>
              <a:avLst/>
              <a:gdLst/>
              <a:ahLst/>
              <a:cxnLst/>
              <a:rect l="l" t="t" r="r" b="b"/>
              <a:pathLst>
                <a:path w="6034" h="3975" extrusionOk="0">
                  <a:moveTo>
                    <a:pt x="249" y="0"/>
                  </a:moveTo>
                  <a:cubicBezTo>
                    <a:pt x="116" y="0"/>
                    <a:pt x="0" y="172"/>
                    <a:pt x="126" y="284"/>
                  </a:cubicBezTo>
                  <a:cubicBezTo>
                    <a:pt x="1779" y="1793"/>
                    <a:pt x="3661" y="3033"/>
                    <a:pt x="5700" y="3958"/>
                  </a:cubicBezTo>
                  <a:cubicBezTo>
                    <a:pt x="5725" y="3970"/>
                    <a:pt x="5749" y="3975"/>
                    <a:pt x="5773" y="3975"/>
                  </a:cubicBezTo>
                  <a:cubicBezTo>
                    <a:pt x="5930" y="3975"/>
                    <a:pt x="6033" y="3744"/>
                    <a:pt x="5863" y="3666"/>
                  </a:cubicBezTo>
                  <a:cubicBezTo>
                    <a:pt x="3849" y="2756"/>
                    <a:pt x="1991" y="1531"/>
                    <a:pt x="359" y="44"/>
                  </a:cubicBezTo>
                  <a:cubicBezTo>
                    <a:pt x="324" y="13"/>
                    <a:pt x="286" y="0"/>
                    <a:pt x="249" y="0"/>
                  </a:cubicBezTo>
                  <a:close/>
                </a:path>
              </a:pathLst>
            </a:custGeom>
            <a:solidFill>
              <a:srgbClr val="3B53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35"/>
            <p:cNvSpPr/>
            <p:nvPr/>
          </p:nvSpPr>
          <p:spPr>
            <a:xfrm>
              <a:off x="2419325" y="823875"/>
              <a:ext cx="176375" cy="26550"/>
            </a:xfrm>
            <a:custGeom>
              <a:avLst/>
              <a:gdLst/>
              <a:ahLst/>
              <a:cxnLst/>
              <a:rect l="l" t="t" r="r" b="b"/>
              <a:pathLst>
                <a:path w="7055" h="1062" extrusionOk="0">
                  <a:moveTo>
                    <a:pt x="241" y="1"/>
                  </a:moveTo>
                  <a:cubicBezTo>
                    <a:pt x="68" y="1"/>
                    <a:pt x="1" y="276"/>
                    <a:pt x="193" y="329"/>
                  </a:cubicBezTo>
                  <a:cubicBezTo>
                    <a:pt x="2006" y="814"/>
                    <a:pt x="3873" y="1061"/>
                    <a:pt x="5747" y="1061"/>
                  </a:cubicBezTo>
                  <a:cubicBezTo>
                    <a:pt x="6108" y="1061"/>
                    <a:pt x="6469" y="1052"/>
                    <a:pt x="6830" y="1034"/>
                  </a:cubicBezTo>
                  <a:cubicBezTo>
                    <a:pt x="7039" y="1021"/>
                    <a:pt x="7054" y="699"/>
                    <a:pt x="6851" y="699"/>
                  </a:cubicBezTo>
                  <a:cubicBezTo>
                    <a:pt x="6847" y="699"/>
                    <a:pt x="6844" y="699"/>
                    <a:pt x="6840" y="700"/>
                  </a:cubicBezTo>
                  <a:cubicBezTo>
                    <a:pt x="6479" y="718"/>
                    <a:pt x="6118" y="728"/>
                    <a:pt x="5757" y="728"/>
                  </a:cubicBezTo>
                  <a:cubicBezTo>
                    <a:pt x="3911" y="728"/>
                    <a:pt x="2072" y="485"/>
                    <a:pt x="287" y="7"/>
                  </a:cubicBezTo>
                  <a:cubicBezTo>
                    <a:pt x="271" y="3"/>
                    <a:pt x="255" y="1"/>
                    <a:pt x="241" y="1"/>
                  </a:cubicBezTo>
                  <a:close/>
                </a:path>
              </a:pathLst>
            </a:custGeom>
            <a:solidFill>
              <a:srgbClr val="3B53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35"/>
            <p:cNvSpPr/>
            <p:nvPr/>
          </p:nvSpPr>
          <p:spPr>
            <a:xfrm>
              <a:off x="2409850" y="889025"/>
              <a:ext cx="174050" cy="38625"/>
            </a:xfrm>
            <a:custGeom>
              <a:avLst/>
              <a:gdLst/>
              <a:ahLst/>
              <a:cxnLst/>
              <a:rect l="l" t="t" r="r" b="b"/>
              <a:pathLst>
                <a:path w="6962" h="1545" extrusionOk="0">
                  <a:moveTo>
                    <a:pt x="6753" y="1"/>
                  </a:moveTo>
                  <a:cubicBezTo>
                    <a:pt x="6736" y="1"/>
                    <a:pt x="6717" y="4"/>
                    <a:pt x="6697" y="11"/>
                  </a:cubicBezTo>
                  <a:cubicBezTo>
                    <a:pt x="4611" y="748"/>
                    <a:pt x="2424" y="1151"/>
                    <a:pt x="215" y="1211"/>
                  </a:cubicBezTo>
                  <a:cubicBezTo>
                    <a:pt x="4" y="1216"/>
                    <a:pt x="0" y="1545"/>
                    <a:pt x="211" y="1545"/>
                  </a:cubicBezTo>
                  <a:cubicBezTo>
                    <a:pt x="212" y="1545"/>
                    <a:pt x="214" y="1545"/>
                    <a:pt x="215" y="1545"/>
                  </a:cubicBezTo>
                  <a:cubicBezTo>
                    <a:pt x="2454" y="1488"/>
                    <a:pt x="4668" y="1080"/>
                    <a:pt x="6781" y="335"/>
                  </a:cubicBezTo>
                  <a:cubicBezTo>
                    <a:pt x="6961" y="270"/>
                    <a:pt x="6913" y="1"/>
                    <a:pt x="6753" y="1"/>
                  </a:cubicBezTo>
                  <a:close/>
                </a:path>
              </a:pathLst>
            </a:custGeom>
            <a:solidFill>
              <a:srgbClr val="3B53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35"/>
            <p:cNvSpPr/>
            <p:nvPr/>
          </p:nvSpPr>
          <p:spPr>
            <a:xfrm>
              <a:off x="2912100" y="716750"/>
              <a:ext cx="150850" cy="99375"/>
            </a:xfrm>
            <a:custGeom>
              <a:avLst/>
              <a:gdLst/>
              <a:ahLst/>
              <a:cxnLst/>
              <a:rect l="l" t="t" r="r" b="b"/>
              <a:pathLst>
                <a:path w="6034" h="3975" extrusionOk="0">
                  <a:moveTo>
                    <a:pt x="5784" y="0"/>
                  </a:moveTo>
                  <a:cubicBezTo>
                    <a:pt x="5747" y="0"/>
                    <a:pt x="5709" y="13"/>
                    <a:pt x="5675" y="44"/>
                  </a:cubicBezTo>
                  <a:cubicBezTo>
                    <a:pt x="4042" y="1531"/>
                    <a:pt x="2184" y="2756"/>
                    <a:pt x="171" y="3666"/>
                  </a:cubicBezTo>
                  <a:cubicBezTo>
                    <a:pt x="1" y="3744"/>
                    <a:pt x="102" y="3975"/>
                    <a:pt x="260" y="3975"/>
                  </a:cubicBezTo>
                  <a:cubicBezTo>
                    <a:pt x="284" y="3975"/>
                    <a:pt x="309" y="3970"/>
                    <a:pt x="334" y="3958"/>
                  </a:cubicBezTo>
                  <a:cubicBezTo>
                    <a:pt x="2372" y="3033"/>
                    <a:pt x="4252" y="1793"/>
                    <a:pt x="5907" y="284"/>
                  </a:cubicBezTo>
                  <a:cubicBezTo>
                    <a:pt x="6033" y="172"/>
                    <a:pt x="5916" y="0"/>
                    <a:pt x="5784" y="0"/>
                  </a:cubicBezTo>
                  <a:close/>
                </a:path>
              </a:pathLst>
            </a:custGeom>
            <a:solidFill>
              <a:srgbClr val="3B53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35"/>
            <p:cNvSpPr/>
            <p:nvPr/>
          </p:nvSpPr>
          <p:spPr>
            <a:xfrm>
              <a:off x="2929100" y="823875"/>
              <a:ext cx="176425" cy="26550"/>
            </a:xfrm>
            <a:custGeom>
              <a:avLst/>
              <a:gdLst/>
              <a:ahLst/>
              <a:cxnLst/>
              <a:rect l="l" t="t" r="r" b="b"/>
              <a:pathLst>
                <a:path w="7057" h="1062" extrusionOk="0">
                  <a:moveTo>
                    <a:pt x="6815" y="1"/>
                  </a:moveTo>
                  <a:cubicBezTo>
                    <a:pt x="6800" y="1"/>
                    <a:pt x="6785" y="3"/>
                    <a:pt x="6769" y="7"/>
                  </a:cubicBezTo>
                  <a:cubicBezTo>
                    <a:pt x="4983" y="485"/>
                    <a:pt x="3144" y="728"/>
                    <a:pt x="1298" y="728"/>
                  </a:cubicBezTo>
                  <a:cubicBezTo>
                    <a:pt x="938" y="728"/>
                    <a:pt x="576" y="718"/>
                    <a:pt x="215" y="700"/>
                  </a:cubicBezTo>
                  <a:cubicBezTo>
                    <a:pt x="212" y="699"/>
                    <a:pt x="208" y="699"/>
                    <a:pt x="204" y="699"/>
                  </a:cubicBezTo>
                  <a:cubicBezTo>
                    <a:pt x="1" y="699"/>
                    <a:pt x="19" y="1021"/>
                    <a:pt x="228" y="1034"/>
                  </a:cubicBezTo>
                  <a:cubicBezTo>
                    <a:pt x="588" y="1052"/>
                    <a:pt x="949" y="1061"/>
                    <a:pt x="1310" y="1061"/>
                  </a:cubicBezTo>
                  <a:cubicBezTo>
                    <a:pt x="3183" y="1061"/>
                    <a:pt x="5052" y="814"/>
                    <a:pt x="6865" y="329"/>
                  </a:cubicBezTo>
                  <a:cubicBezTo>
                    <a:pt x="7057" y="276"/>
                    <a:pt x="6990" y="1"/>
                    <a:pt x="6815" y="1"/>
                  </a:cubicBezTo>
                  <a:close/>
                </a:path>
              </a:pathLst>
            </a:custGeom>
            <a:solidFill>
              <a:srgbClr val="3B53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35"/>
            <p:cNvSpPr/>
            <p:nvPr/>
          </p:nvSpPr>
          <p:spPr>
            <a:xfrm>
              <a:off x="2940900" y="889025"/>
              <a:ext cx="174125" cy="38625"/>
            </a:xfrm>
            <a:custGeom>
              <a:avLst/>
              <a:gdLst/>
              <a:ahLst/>
              <a:cxnLst/>
              <a:rect l="l" t="t" r="r" b="b"/>
              <a:pathLst>
                <a:path w="6965" h="1545" extrusionOk="0">
                  <a:moveTo>
                    <a:pt x="212" y="1"/>
                  </a:moveTo>
                  <a:cubicBezTo>
                    <a:pt x="51" y="1"/>
                    <a:pt x="1" y="270"/>
                    <a:pt x="184" y="335"/>
                  </a:cubicBezTo>
                  <a:cubicBezTo>
                    <a:pt x="2294" y="1080"/>
                    <a:pt x="4508" y="1488"/>
                    <a:pt x="6747" y="1545"/>
                  </a:cubicBezTo>
                  <a:cubicBezTo>
                    <a:pt x="6748" y="1545"/>
                    <a:pt x="6750" y="1545"/>
                    <a:pt x="6752" y="1545"/>
                  </a:cubicBezTo>
                  <a:cubicBezTo>
                    <a:pt x="6964" y="1545"/>
                    <a:pt x="6960" y="1216"/>
                    <a:pt x="6747" y="1211"/>
                  </a:cubicBezTo>
                  <a:cubicBezTo>
                    <a:pt x="4538" y="1151"/>
                    <a:pt x="2351" y="748"/>
                    <a:pt x="268" y="11"/>
                  </a:cubicBezTo>
                  <a:cubicBezTo>
                    <a:pt x="248" y="4"/>
                    <a:pt x="229" y="1"/>
                    <a:pt x="212" y="1"/>
                  </a:cubicBezTo>
                  <a:close/>
                </a:path>
              </a:pathLst>
            </a:custGeom>
            <a:solidFill>
              <a:srgbClr val="3B53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35"/>
            <p:cNvSpPr/>
            <p:nvPr/>
          </p:nvSpPr>
          <p:spPr>
            <a:xfrm>
              <a:off x="2713300" y="983575"/>
              <a:ext cx="132075" cy="103650"/>
            </a:xfrm>
            <a:custGeom>
              <a:avLst/>
              <a:gdLst/>
              <a:ahLst/>
              <a:cxnLst/>
              <a:rect l="l" t="t" r="r" b="b"/>
              <a:pathLst>
                <a:path w="5283" h="4146" extrusionOk="0">
                  <a:moveTo>
                    <a:pt x="2190" y="1"/>
                  </a:moveTo>
                  <a:cubicBezTo>
                    <a:pt x="0" y="1"/>
                    <a:pt x="129" y="3754"/>
                    <a:pt x="2235" y="4123"/>
                  </a:cubicBezTo>
                  <a:cubicBezTo>
                    <a:pt x="2321" y="4138"/>
                    <a:pt x="2405" y="4145"/>
                    <a:pt x="2487" y="4145"/>
                  </a:cubicBezTo>
                  <a:cubicBezTo>
                    <a:pt x="4431" y="4145"/>
                    <a:pt x="5283" y="70"/>
                    <a:pt x="2235" y="1"/>
                  </a:cubicBezTo>
                  <a:cubicBezTo>
                    <a:pt x="2220" y="1"/>
                    <a:pt x="2205" y="1"/>
                    <a:pt x="2190" y="1"/>
                  </a:cubicBezTo>
                  <a:close/>
                </a:path>
              </a:pathLst>
            </a:custGeom>
            <a:solidFill>
              <a:srgbClr val="EAA1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35"/>
            <p:cNvSpPr/>
            <p:nvPr/>
          </p:nvSpPr>
          <p:spPr>
            <a:xfrm>
              <a:off x="2053475" y="1075525"/>
              <a:ext cx="540750" cy="432900"/>
            </a:xfrm>
            <a:custGeom>
              <a:avLst/>
              <a:gdLst/>
              <a:ahLst/>
              <a:cxnLst/>
              <a:rect l="l" t="t" r="r" b="b"/>
              <a:pathLst>
                <a:path w="21630" h="17316" extrusionOk="0">
                  <a:moveTo>
                    <a:pt x="11889" y="1"/>
                  </a:moveTo>
                  <a:cubicBezTo>
                    <a:pt x="8935" y="1"/>
                    <a:pt x="5191" y="439"/>
                    <a:pt x="3474" y="2436"/>
                  </a:cubicBezTo>
                  <a:cubicBezTo>
                    <a:pt x="939" y="5383"/>
                    <a:pt x="1" y="9897"/>
                    <a:pt x="33" y="14551"/>
                  </a:cubicBezTo>
                  <a:cubicBezTo>
                    <a:pt x="1057" y="16545"/>
                    <a:pt x="2819" y="17316"/>
                    <a:pt x="4468" y="17316"/>
                  </a:cubicBezTo>
                  <a:cubicBezTo>
                    <a:pt x="6219" y="17316"/>
                    <a:pt x="7843" y="16448"/>
                    <a:pt x="8323" y="15253"/>
                  </a:cubicBezTo>
                  <a:cubicBezTo>
                    <a:pt x="10015" y="11048"/>
                    <a:pt x="12427" y="8589"/>
                    <a:pt x="16392" y="6622"/>
                  </a:cubicBezTo>
                  <a:cubicBezTo>
                    <a:pt x="21630" y="4024"/>
                    <a:pt x="16026" y="269"/>
                    <a:pt x="16026" y="269"/>
                  </a:cubicBezTo>
                  <a:cubicBezTo>
                    <a:pt x="16021" y="267"/>
                    <a:pt x="16017" y="266"/>
                    <a:pt x="16013" y="266"/>
                  </a:cubicBezTo>
                  <a:cubicBezTo>
                    <a:pt x="16011" y="266"/>
                    <a:pt x="16009" y="266"/>
                    <a:pt x="16007" y="267"/>
                  </a:cubicBezTo>
                  <a:cubicBezTo>
                    <a:pt x="15797" y="236"/>
                    <a:pt x="14055" y="1"/>
                    <a:pt x="11889" y="1"/>
                  </a:cubicBezTo>
                  <a:close/>
                </a:path>
              </a:pathLst>
            </a:custGeom>
            <a:solidFill>
              <a:srgbClr val="B36B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525" name="Google Shape;525;p35"/>
          <p:cNvCxnSpPr/>
          <p:nvPr/>
        </p:nvCxnSpPr>
        <p:spPr>
          <a:xfrm>
            <a:off x="2681550" y="3819325"/>
            <a:ext cx="37911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526" name="Google Shape;526;p35"/>
          <p:cNvGrpSpPr/>
          <p:nvPr/>
        </p:nvGrpSpPr>
        <p:grpSpPr>
          <a:xfrm rot="1509799">
            <a:off x="6810015" y="591883"/>
            <a:ext cx="340596" cy="327377"/>
            <a:chOff x="427198" y="876398"/>
            <a:chExt cx="340596" cy="327377"/>
          </a:xfrm>
        </p:grpSpPr>
        <p:sp>
          <p:nvSpPr>
            <p:cNvPr id="527" name="Google Shape;527;p35"/>
            <p:cNvSpPr/>
            <p:nvPr/>
          </p:nvSpPr>
          <p:spPr>
            <a:xfrm>
              <a:off x="427198" y="91912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35"/>
            <p:cNvSpPr/>
            <p:nvPr/>
          </p:nvSpPr>
          <p:spPr>
            <a:xfrm>
              <a:off x="463050" y="994675"/>
              <a:ext cx="252000" cy="209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35"/>
            <p:cNvSpPr/>
            <p:nvPr/>
          </p:nvSpPr>
          <p:spPr>
            <a:xfrm>
              <a:off x="563934" y="876398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35"/>
            <p:cNvSpPr/>
            <p:nvPr/>
          </p:nvSpPr>
          <p:spPr>
            <a:xfrm>
              <a:off x="688294" y="93151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31" name="Google Shape;531;p35"/>
          <p:cNvGrpSpPr/>
          <p:nvPr/>
        </p:nvGrpSpPr>
        <p:grpSpPr>
          <a:xfrm rot="1509646">
            <a:off x="7845368" y="1689259"/>
            <a:ext cx="254830" cy="244940"/>
            <a:chOff x="427198" y="876398"/>
            <a:chExt cx="340596" cy="327377"/>
          </a:xfrm>
        </p:grpSpPr>
        <p:sp>
          <p:nvSpPr>
            <p:cNvPr id="532" name="Google Shape;532;p35"/>
            <p:cNvSpPr/>
            <p:nvPr/>
          </p:nvSpPr>
          <p:spPr>
            <a:xfrm>
              <a:off x="427198" y="91912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35"/>
            <p:cNvSpPr/>
            <p:nvPr/>
          </p:nvSpPr>
          <p:spPr>
            <a:xfrm>
              <a:off x="463050" y="994675"/>
              <a:ext cx="252000" cy="209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35"/>
            <p:cNvSpPr/>
            <p:nvPr/>
          </p:nvSpPr>
          <p:spPr>
            <a:xfrm>
              <a:off x="563934" y="876398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35"/>
            <p:cNvSpPr/>
            <p:nvPr/>
          </p:nvSpPr>
          <p:spPr>
            <a:xfrm>
              <a:off x="688294" y="93151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36" name="Google Shape;536;p35"/>
          <p:cNvGrpSpPr/>
          <p:nvPr/>
        </p:nvGrpSpPr>
        <p:grpSpPr>
          <a:xfrm rot="234498">
            <a:off x="1224810" y="1851944"/>
            <a:ext cx="254847" cy="244957"/>
            <a:chOff x="427198" y="876398"/>
            <a:chExt cx="340596" cy="327377"/>
          </a:xfrm>
        </p:grpSpPr>
        <p:sp>
          <p:nvSpPr>
            <p:cNvPr id="537" name="Google Shape;537;p35"/>
            <p:cNvSpPr/>
            <p:nvPr/>
          </p:nvSpPr>
          <p:spPr>
            <a:xfrm>
              <a:off x="427198" y="91912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35"/>
            <p:cNvSpPr/>
            <p:nvPr/>
          </p:nvSpPr>
          <p:spPr>
            <a:xfrm>
              <a:off x="463050" y="994675"/>
              <a:ext cx="252000" cy="209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35"/>
            <p:cNvSpPr/>
            <p:nvPr/>
          </p:nvSpPr>
          <p:spPr>
            <a:xfrm>
              <a:off x="563934" y="876398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35"/>
            <p:cNvSpPr/>
            <p:nvPr/>
          </p:nvSpPr>
          <p:spPr>
            <a:xfrm>
              <a:off x="688294" y="93151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41" name="Google Shape;541;p35"/>
          <p:cNvGrpSpPr/>
          <p:nvPr/>
        </p:nvGrpSpPr>
        <p:grpSpPr>
          <a:xfrm rot="-2224879">
            <a:off x="5954839" y="4464582"/>
            <a:ext cx="214148" cy="205836"/>
            <a:chOff x="427198" y="876398"/>
            <a:chExt cx="340596" cy="327377"/>
          </a:xfrm>
        </p:grpSpPr>
        <p:sp>
          <p:nvSpPr>
            <p:cNvPr id="542" name="Google Shape;542;p35"/>
            <p:cNvSpPr/>
            <p:nvPr/>
          </p:nvSpPr>
          <p:spPr>
            <a:xfrm>
              <a:off x="427198" y="91912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35"/>
            <p:cNvSpPr/>
            <p:nvPr/>
          </p:nvSpPr>
          <p:spPr>
            <a:xfrm>
              <a:off x="463050" y="994675"/>
              <a:ext cx="252000" cy="209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35"/>
            <p:cNvSpPr/>
            <p:nvPr/>
          </p:nvSpPr>
          <p:spPr>
            <a:xfrm>
              <a:off x="563934" y="876398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35"/>
            <p:cNvSpPr/>
            <p:nvPr/>
          </p:nvSpPr>
          <p:spPr>
            <a:xfrm>
              <a:off x="688294" y="93151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46" name="Google Shape;546;p35"/>
          <p:cNvGrpSpPr/>
          <p:nvPr/>
        </p:nvGrpSpPr>
        <p:grpSpPr>
          <a:xfrm rot="1554292">
            <a:off x="8321822" y="652632"/>
            <a:ext cx="214159" cy="205848"/>
            <a:chOff x="427198" y="876398"/>
            <a:chExt cx="340596" cy="327377"/>
          </a:xfrm>
        </p:grpSpPr>
        <p:sp>
          <p:nvSpPr>
            <p:cNvPr id="547" name="Google Shape;547;p35"/>
            <p:cNvSpPr/>
            <p:nvPr/>
          </p:nvSpPr>
          <p:spPr>
            <a:xfrm>
              <a:off x="427198" y="91912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35"/>
            <p:cNvSpPr/>
            <p:nvPr/>
          </p:nvSpPr>
          <p:spPr>
            <a:xfrm>
              <a:off x="463050" y="994675"/>
              <a:ext cx="252000" cy="209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35"/>
            <p:cNvSpPr/>
            <p:nvPr/>
          </p:nvSpPr>
          <p:spPr>
            <a:xfrm>
              <a:off x="563934" y="876398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35"/>
            <p:cNvSpPr/>
            <p:nvPr/>
          </p:nvSpPr>
          <p:spPr>
            <a:xfrm>
              <a:off x="688294" y="93151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51" name="Google Shape;551;p35"/>
          <p:cNvGrpSpPr/>
          <p:nvPr/>
        </p:nvGrpSpPr>
        <p:grpSpPr>
          <a:xfrm rot="1509646">
            <a:off x="2721518" y="412522"/>
            <a:ext cx="254830" cy="244940"/>
            <a:chOff x="427198" y="876398"/>
            <a:chExt cx="340596" cy="327377"/>
          </a:xfrm>
        </p:grpSpPr>
        <p:sp>
          <p:nvSpPr>
            <p:cNvPr id="552" name="Google Shape;552;p35"/>
            <p:cNvSpPr/>
            <p:nvPr/>
          </p:nvSpPr>
          <p:spPr>
            <a:xfrm>
              <a:off x="427198" y="91912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35"/>
            <p:cNvSpPr/>
            <p:nvPr/>
          </p:nvSpPr>
          <p:spPr>
            <a:xfrm>
              <a:off x="463050" y="994675"/>
              <a:ext cx="252000" cy="209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35"/>
            <p:cNvSpPr/>
            <p:nvPr/>
          </p:nvSpPr>
          <p:spPr>
            <a:xfrm>
              <a:off x="563934" y="876398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35"/>
            <p:cNvSpPr/>
            <p:nvPr/>
          </p:nvSpPr>
          <p:spPr>
            <a:xfrm>
              <a:off x="688294" y="93151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56" name="Google Shape;556;p35"/>
          <p:cNvGrpSpPr/>
          <p:nvPr/>
        </p:nvGrpSpPr>
        <p:grpSpPr>
          <a:xfrm>
            <a:off x="7068871" y="2052192"/>
            <a:ext cx="1370275" cy="2712175"/>
            <a:chOff x="7068871" y="2052192"/>
            <a:chExt cx="1370275" cy="2712175"/>
          </a:xfrm>
        </p:grpSpPr>
        <p:grpSp>
          <p:nvGrpSpPr>
            <p:cNvPr id="557" name="Google Shape;557;p35"/>
            <p:cNvGrpSpPr/>
            <p:nvPr/>
          </p:nvGrpSpPr>
          <p:grpSpPr>
            <a:xfrm>
              <a:off x="7068871" y="2052192"/>
              <a:ext cx="1370275" cy="2712175"/>
              <a:chOff x="3494975" y="409800"/>
              <a:chExt cx="1370275" cy="2712175"/>
            </a:xfrm>
          </p:grpSpPr>
          <p:sp>
            <p:nvSpPr>
              <p:cNvPr id="558" name="Google Shape;558;p35"/>
              <p:cNvSpPr/>
              <p:nvPr/>
            </p:nvSpPr>
            <p:spPr>
              <a:xfrm>
                <a:off x="3494975" y="409800"/>
                <a:ext cx="1370275" cy="2646875"/>
              </a:xfrm>
              <a:custGeom>
                <a:avLst/>
                <a:gdLst/>
                <a:ahLst/>
                <a:cxnLst/>
                <a:rect l="l" t="t" r="r" b="b"/>
                <a:pathLst>
                  <a:path w="54811" h="105875" extrusionOk="0">
                    <a:moveTo>
                      <a:pt x="10922" y="0"/>
                    </a:moveTo>
                    <a:cubicBezTo>
                      <a:pt x="10858" y="0"/>
                      <a:pt x="10796" y="30"/>
                      <a:pt x="10757" y="84"/>
                    </a:cubicBezTo>
                    <a:cubicBezTo>
                      <a:pt x="9871" y="1185"/>
                      <a:pt x="9319" y="2613"/>
                      <a:pt x="8924" y="3953"/>
                    </a:cubicBezTo>
                    <a:cubicBezTo>
                      <a:pt x="8493" y="5411"/>
                      <a:pt x="8248" y="6922"/>
                      <a:pt x="8102" y="8431"/>
                    </a:cubicBezTo>
                    <a:cubicBezTo>
                      <a:pt x="7922" y="10289"/>
                      <a:pt x="7813" y="12219"/>
                      <a:pt x="7929" y="14121"/>
                    </a:cubicBezTo>
                    <a:cubicBezTo>
                      <a:pt x="7543" y="13653"/>
                      <a:pt x="7145" y="13201"/>
                      <a:pt x="6754" y="12763"/>
                    </a:cubicBezTo>
                    <a:cubicBezTo>
                      <a:pt x="6217" y="12154"/>
                      <a:pt x="5683" y="11491"/>
                      <a:pt x="5065" y="10962"/>
                    </a:cubicBezTo>
                    <a:cubicBezTo>
                      <a:pt x="4867" y="10792"/>
                      <a:pt x="4555" y="10610"/>
                      <a:pt x="4267" y="10610"/>
                    </a:cubicBezTo>
                    <a:cubicBezTo>
                      <a:pt x="4123" y="10610"/>
                      <a:pt x="3984" y="10656"/>
                      <a:pt x="3870" y="10774"/>
                    </a:cubicBezTo>
                    <a:cubicBezTo>
                      <a:pt x="3526" y="11123"/>
                      <a:pt x="3751" y="11899"/>
                      <a:pt x="3875" y="12300"/>
                    </a:cubicBezTo>
                    <a:cubicBezTo>
                      <a:pt x="4100" y="13040"/>
                      <a:pt x="4481" y="13720"/>
                      <a:pt x="4877" y="14378"/>
                    </a:cubicBezTo>
                    <a:cubicBezTo>
                      <a:pt x="5384" y="15227"/>
                      <a:pt x="5948" y="16043"/>
                      <a:pt x="6564" y="16817"/>
                    </a:cubicBezTo>
                    <a:cubicBezTo>
                      <a:pt x="5975" y="16441"/>
                      <a:pt x="5379" y="16080"/>
                      <a:pt x="4743" y="15783"/>
                    </a:cubicBezTo>
                    <a:cubicBezTo>
                      <a:pt x="4502" y="15670"/>
                      <a:pt x="3913" y="15462"/>
                      <a:pt x="3440" y="15462"/>
                    </a:cubicBezTo>
                    <a:cubicBezTo>
                      <a:pt x="3059" y="15462"/>
                      <a:pt x="2753" y="15596"/>
                      <a:pt x="2764" y="16023"/>
                    </a:cubicBezTo>
                    <a:cubicBezTo>
                      <a:pt x="2776" y="16409"/>
                      <a:pt x="3226" y="16728"/>
                      <a:pt x="3479" y="16973"/>
                    </a:cubicBezTo>
                    <a:cubicBezTo>
                      <a:pt x="3860" y="17339"/>
                      <a:pt x="4268" y="17673"/>
                      <a:pt x="4703" y="17973"/>
                    </a:cubicBezTo>
                    <a:cubicBezTo>
                      <a:pt x="5166" y="18294"/>
                      <a:pt x="5661" y="18559"/>
                      <a:pt x="6170" y="18804"/>
                    </a:cubicBezTo>
                    <a:cubicBezTo>
                      <a:pt x="6064" y="18800"/>
                      <a:pt x="5958" y="18799"/>
                      <a:pt x="5851" y="18799"/>
                    </a:cubicBezTo>
                    <a:cubicBezTo>
                      <a:pt x="5146" y="18799"/>
                      <a:pt x="4441" y="18877"/>
                      <a:pt x="3753" y="19034"/>
                    </a:cubicBezTo>
                    <a:cubicBezTo>
                      <a:pt x="2853" y="19244"/>
                      <a:pt x="1289" y="19895"/>
                      <a:pt x="1881" y="21114"/>
                    </a:cubicBezTo>
                    <a:cubicBezTo>
                      <a:pt x="2395" y="22173"/>
                      <a:pt x="4095" y="22403"/>
                      <a:pt x="5089" y="22700"/>
                    </a:cubicBezTo>
                    <a:cubicBezTo>
                      <a:pt x="5826" y="22915"/>
                      <a:pt x="6549" y="23173"/>
                      <a:pt x="7254" y="23467"/>
                    </a:cubicBezTo>
                    <a:lnTo>
                      <a:pt x="7155" y="23581"/>
                    </a:lnTo>
                    <a:cubicBezTo>
                      <a:pt x="5982" y="24932"/>
                      <a:pt x="4800" y="26297"/>
                      <a:pt x="3860" y="27823"/>
                    </a:cubicBezTo>
                    <a:cubicBezTo>
                      <a:pt x="3410" y="28558"/>
                      <a:pt x="3026" y="29332"/>
                      <a:pt x="2712" y="30134"/>
                    </a:cubicBezTo>
                    <a:cubicBezTo>
                      <a:pt x="2554" y="30537"/>
                      <a:pt x="2420" y="30948"/>
                      <a:pt x="2311" y="31368"/>
                    </a:cubicBezTo>
                    <a:cubicBezTo>
                      <a:pt x="2217" y="31730"/>
                      <a:pt x="2074" y="32133"/>
                      <a:pt x="2113" y="32514"/>
                    </a:cubicBezTo>
                    <a:cubicBezTo>
                      <a:pt x="2161" y="32974"/>
                      <a:pt x="2405" y="33121"/>
                      <a:pt x="2709" y="33121"/>
                    </a:cubicBezTo>
                    <a:cubicBezTo>
                      <a:pt x="2960" y="33121"/>
                      <a:pt x="3251" y="33021"/>
                      <a:pt x="3504" y="32915"/>
                    </a:cubicBezTo>
                    <a:cubicBezTo>
                      <a:pt x="3875" y="32759"/>
                      <a:pt x="4233" y="32590"/>
                      <a:pt x="4590" y="32412"/>
                    </a:cubicBezTo>
                    <a:lnTo>
                      <a:pt x="4590" y="32412"/>
                    </a:lnTo>
                    <a:cubicBezTo>
                      <a:pt x="4364" y="32660"/>
                      <a:pt x="4144" y="32915"/>
                      <a:pt x="3936" y="33174"/>
                    </a:cubicBezTo>
                    <a:cubicBezTo>
                      <a:pt x="3380" y="33869"/>
                      <a:pt x="2690" y="34718"/>
                      <a:pt x="2633" y="35646"/>
                    </a:cubicBezTo>
                    <a:cubicBezTo>
                      <a:pt x="2592" y="36310"/>
                      <a:pt x="2924" y="36777"/>
                      <a:pt x="3513" y="36777"/>
                    </a:cubicBezTo>
                    <a:cubicBezTo>
                      <a:pt x="3595" y="36777"/>
                      <a:pt x="3682" y="36768"/>
                      <a:pt x="3773" y="36749"/>
                    </a:cubicBezTo>
                    <a:cubicBezTo>
                      <a:pt x="4261" y="36643"/>
                      <a:pt x="4736" y="36484"/>
                      <a:pt x="5191" y="36279"/>
                    </a:cubicBezTo>
                    <a:lnTo>
                      <a:pt x="5191" y="36279"/>
                    </a:lnTo>
                    <a:cubicBezTo>
                      <a:pt x="4157" y="37454"/>
                      <a:pt x="3293" y="38738"/>
                      <a:pt x="3291" y="40408"/>
                    </a:cubicBezTo>
                    <a:cubicBezTo>
                      <a:pt x="3291" y="40498"/>
                      <a:pt x="3373" y="40582"/>
                      <a:pt x="3463" y="40582"/>
                    </a:cubicBezTo>
                    <a:cubicBezTo>
                      <a:pt x="3479" y="40582"/>
                      <a:pt x="3495" y="40579"/>
                      <a:pt x="3511" y="40573"/>
                    </a:cubicBezTo>
                    <a:cubicBezTo>
                      <a:pt x="4471" y="40247"/>
                      <a:pt x="5394" y="39814"/>
                      <a:pt x="6262" y="39287"/>
                    </a:cubicBezTo>
                    <a:lnTo>
                      <a:pt x="6262" y="39287"/>
                    </a:lnTo>
                    <a:cubicBezTo>
                      <a:pt x="5240" y="41170"/>
                      <a:pt x="4525" y="43139"/>
                      <a:pt x="4233" y="45291"/>
                    </a:cubicBezTo>
                    <a:cubicBezTo>
                      <a:pt x="3934" y="47517"/>
                      <a:pt x="4011" y="50006"/>
                      <a:pt x="4760" y="52161"/>
                    </a:cubicBezTo>
                    <a:cubicBezTo>
                      <a:pt x="4483" y="52863"/>
                      <a:pt x="4312" y="53593"/>
                      <a:pt x="4357" y="54335"/>
                    </a:cubicBezTo>
                    <a:cubicBezTo>
                      <a:pt x="4359" y="54444"/>
                      <a:pt x="4448" y="54520"/>
                      <a:pt x="4545" y="54520"/>
                    </a:cubicBezTo>
                    <a:cubicBezTo>
                      <a:pt x="4575" y="54520"/>
                      <a:pt x="4607" y="54513"/>
                      <a:pt x="4637" y="54496"/>
                    </a:cubicBezTo>
                    <a:cubicBezTo>
                      <a:pt x="5178" y="54227"/>
                      <a:pt x="5688" y="53900"/>
                      <a:pt x="6155" y="53519"/>
                    </a:cubicBezTo>
                    <a:lnTo>
                      <a:pt x="6155" y="53519"/>
                    </a:lnTo>
                    <a:cubicBezTo>
                      <a:pt x="4956" y="55765"/>
                      <a:pt x="4256" y="58224"/>
                      <a:pt x="4055" y="60782"/>
                    </a:cubicBezTo>
                    <a:cubicBezTo>
                      <a:pt x="3996" y="61539"/>
                      <a:pt x="3983" y="62301"/>
                      <a:pt x="4021" y="63058"/>
                    </a:cubicBezTo>
                    <a:cubicBezTo>
                      <a:pt x="4045" y="63548"/>
                      <a:pt x="3964" y="64421"/>
                      <a:pt x="4372" y="64792"/>
                    </a:cubicBezTo>
                    <a:cubicBezTo>
                      <a:pt x="4484" y="64894"/>
                      <a:pt x="4605" y="64935"/>
                      <a:pt x="4726" y="64935"/>
                    </a:cubicBezTo>
                    <a:cubicBezTo>
                      <a:pt x="5034" y="64935"/>
                      <a:pt x="5351" y="64672"/>
                      <a:pt x="5574" y="64480"/>
                    </a:cubicBezTo>
                    <a:cubicBezTo>
                      <a:pt x="5822" y="64268"/>
                      <a:pt x="6044" y="64028"/>
                      <a:pt x="6242" y="63768"/>
                    </a:cubicBezTo>
                    <a:lnTo>
                      <a:pt x="6242" y="63768"/>
                    </a:lnTo>
                    <a:cubicBezTo>
                      <a:pt x="5928" y="65200"/>
                      <a:pt x="5713" y="66643"/>
                      <a:pt x="5671" y="68117"/>
                    </a:cubicBezTo>
                    <a:cubicBezTo>
                      <a:pt x="5621" y="69829"/>
                      <a:pt x="5653" y="71709"/>
                      <a:pt x="6146" y="73374"/>
                    </a:cubicBezTo>
                    <a:cubicBezTo>
                      <a:pt x="4936" y="75420"/>
                      <a:pt x="3882" y="77584"/>
                      <a:pt x="3172" y="79823"/>
                    </a:cubicBezTo>
                    <a:cubicBezTo>
                      <a:pt x="2930" y="80597"/>
                      <a:pt x="2705" y="81394"/>
                      <a:pt x="2578" y="82196"/>
                    </a:cubicBezTo>
                    <a:cubicBezTo>
                      <a:pt x="2512" y="82628"/>
                      <a:pt x="2487" y="83217"/>
                      <a:pt x="2954" y="83437"/>
                    </a:cubicBezTo>
                    <a:cubicBezTo>
                      <a:pt x="3058" y="83486"/>
                      <a:pt x="3161" y="83507"/>
                      <a:pt x="3262" y="83507"/>
                    </a:cubicBezTo>
                    <a:cubicBezTo>
                      <a:pt x="3674" y="83507"/>
                      <a:pt x="4062" y="83160"/>
                      <a:pt x="4369" y="82918"/>
                    </a:cubicBezTo>
                    <a:cubicBezTo>
                      <a:pt x="4503" y="82809"/>
                      <a:pt x="4634" y="82698"/>
                      <a:pt x="4763" y="82581"/>
                    </a:cubicBezTo>
                    <a:lnTo>
                      <a:pt x="4763" y="82581"/>
                    </a:lnTo>
                    <a:cubicBezTo>
                      <a:pt x="3469" y="85241"/>
                      <a:pt x="2705" y="88105"/>
                      <a:pt x="2373" y="91064"/>
                    </a:cubicBezTo>
                    <a:cubicBezTo>
                      <a:pt x="2175" y="92826"/>
                      <a:pt x="2096" y="94631"/>
                      <a:pt x="2259" y="96400"/>
                    </a:cubicBezTo>
                    <a:cubicBezTo>
                      <a:pt x="2343" y="97313"/>
                      <a:pt x="2499" y="98315"/>
                      <a:pt x="2821" y="99235"/>
                    </a:cubicBezTo>
                    <a:cubicBezTo>
                      <a:pt x="2220" y="99789"/>
                      <a:pt x="1688" y="100410"/>
                      <a:pt x="1233" y="101091"/>
                    </a:cubicBezTo>
                    <a:cubicBezTo>
                      <a:pt x="674" y="101932"/>
                      <a:pt x="1" y="103033"/>
                      <a:pt x="50" y="104081"/>
                    </a:cubicBezTo>
                    <a:cubicBezTo>
                      <a:pt x="97" y="105039"/>
                      <a:pt x="810" y="105655"/>
                      <a:pt x="1715" y="105818"/>
                    </a:cubicBezTo>
                    <a:cubicBezTo>
                      <a:pt x="1930" y="105857"/>
                      <a:pt x="2148" y="105874"/>
                      <a:pt x="2365" y="105874"/>
                    </a:cubicBezTo>
                    <a:cubicBezTo>
                      <a:pt x="3288" y="105874"/>
                      <a:pt x="4218" y="105559"/>
                      <a:pt x="5055" y="105217"/>
                    </a:cubicBezTo>
                    <a:cubicBezTo>
                      <a:pt x="6272" y="104722"/>
                      <a:pt x="7474" y="104250"/>
                      <a:pt x="8748" y="103923"/>
                    </a:cubicBezTo>
                    <a:cubicBezTo>
                      <a:pt x="11393" y="103245"/>
                      <a:pt x="14121" y="102973"/>
                      <a:pt x="16830" y="102694"/>
                    </a:cubicBezTo>
                    <a:cubicBezTo>
                      <a:pt x="18440" y="102525"/>
                      <a:pt x="20053" y="102382"/>
                      <a:pt x="21671" y="102298"/>
                    </a:cubicBezTo>
                    <a:cubicBezTo>
                      <a:pt x="22872" y="102236"/>
                      <a:pt x="24073" y="102205"/>
                      <a:pt x="25274" y="102205"/>
                    </a:cubicBezTo>
                    <a:cubicBezTo>
                      <a:pt x="28110" y="102205"/>
                      <a:pt x="30944" y="102377"/>
                      <a:pt x="33761" y="102723"/>
                    </a:cubicBezTo>
                    <a:cubicBezTo>
                      <a:pt x="36536" y="103067"/>
                      <a:pt x="39322" y="103302"/>
                      <a:pt x="42110" y="103535"/>
                    </a:cubicBezTo>
                    <a:cubicBezTo>
                      <a:pt x="43480" y="103649"/>
                      <a:pt x="44871" y="103841"/>
                      <a:pt x="46246" y="103874"/>
                    </a:cubicBezTo>
                    <a:cubicBezTo>
                      <a:pt x="46264" y="103874"/>
                      <a:pt x="46282" y="103874"/>
                      <a:pt x="46299" y="103874"/>
                    </a:cubicBezTo>
                    <a:cubicBezTo>
                      <a:pt x="47300" y="103874"/>
                      <a:pt x="47985" y="103188"/>
                      <a:pt x="47978" y="102164"/>
                    </a:cubicBezTo>
                    <a:cubicBezTo>
                      <a:pt x="47970" y="101091"/>
                      <a:pt x="47194" y="99970"/>
                      <a:pt x="46555" y="99161"/>
                    </a:cubicBezTo>
                    <a:cubicBezTo>
                      <a:pt x="46036" y="98505"/>
                      <a:pt x="45440" y="97914"/>
                      <a:pt x="44779" y="97402"/>
                    </a:cubicBezTo>
                    <a:lnTo>
                      <a:pt x="44779" y="97402"/>
                    </a:lnTo>
                    <a:cubicBezTo>
                      <a:pt x="45969" y="98171"/>
                      <a:pt x="47357" y="98750"/>
                      <a:pt x="48703" y="99104"/>
                    </a:cubicBezTo>
                    <a:cubicBezTo>
                      <a:pt x="49493" y="99310"/>
                      <a:pt x="50315" y="99431"/>
                      <a:pt x="51132" y="99431"/>
                    </a:cubicBezTo>
                    <a:cubicBezTo>
                      <a:pt x="51149" y="99431"/>
                      <a:pt x="51165" y="99431"/>
                      <a:pt x="51181" y="99431"/>
                    </a:cubicBezTo>
                    <a:cubicBezTo>
                      <a:pt x="51899" y="99426"/>
                      <a:pt x="52765" y="99374"/>
                      <a:pt x="53440" y="99109"/>
                    </a:cubicBezTo>
                    <a:cubicBezTo>
                      <a:pt x="54810" y="98577"/>
                      <a:pt x="53076" y="96784"/>
                      <a:pt x="52495" y="96333"/>
                    </a:cubicBezTo>
                    <a:cubicBezTo>
                      <a:pt x="51763" y="95769"/>
                      <a:pt x="50946" y="95324"/>
                      <a:pt x="50076" y="95010"/>
                    </a:cubicBezTo>
                    <a:lnTo>
                      <a:pt x="50160" y="95007"/>
                    </a:lnTo>
                    <a:cubicBezTo>
                      <a:pt x="50184" y="95007"/>
                      <a:pt x="50209" y="95007"/>
                      <a:pt x="50234" y="95007"/>
                    </a:cubicBezTo>
                    <a:cubicBezTo>
                      <a:pt x="50467" y="95007"/>
                      <a:pt x="50733" y="95026"/>
                      <a:pt x="50994" y="95026"/>
                    </a:cubicBezTo>
                    <a:cubicBezTo>
                      <a:pt x="51254" y="95026"/>
                      <a:pt x="51510" y="95007"/>
                      <a:pt x="51723" y="94928"/>
                    </a:cubicBezTo>
                    <a:cubicBezTo>
                      <a:pt x="52841" y="94523"/>
                      <a:pt x="51268" y="93407"/>
                      <a:pt x="50867" y="93179"/>
                    </a:cubicBezTo>
                    <a:cubicBezTo>
                      <a:pt x="49657" y="92494"/>
                      <a:pt x="48320" y="92250"/>
                      <a:pt x="46968" y="92250"/>
                    </a:cubicBezTo>
                    <a:cubicBezTo>
                      <a:pt x="46114" y="92250"/>
                      <a:pt x="45254" y="92347"/>
                      <a:pt x="44415" y="92492"/>
                    </a:cubicBezTo>
                    <a:cubicBezTo>
                      <a:pt x="44378" y="92301"/>
                      <a:pt x="44336" y="92113"/>
                      <a:pt x="44284" y="91928"/>
                    </a:cubicBezTo>
                    <a:lnTo>
                      <a:pt x="44284" y="91928"/>
                    </a:lnTo>
                    <a:cubicBezTo>
                      <a:pt x="44364" y="92007"/>
                      <a:pt x="44440" y="92088"/>
                      <a:pt x="44522" y="92165"/>
                    </a:cubicBezTo>
                    <a:cubicBezTo>
                      <a:pt x="44583" y="92223"/>
                      <a:pt x="44671" y="92257"/>
                      <a:pt x="44758" y="92257"/>
                    </a:cubicBezTo>
                    <a:cubicBezTo>
                      <a:pt x="44837" y="92257"/>
                      <a:pt x="44914" y="92229"/>
                      <a:pt x="44967" y="92165"/>
                    </a:cubicBezTo>
                    <a:cubicBezTo>
                      <a:pt x="45479" y="91569"/>
                      <a:pt x="45306" y="90770"/>
                      <a:pt x="45192" y="90055"/>
                    </a:cubicBezTo>
                    <a:cubicBezTo>
                      <a:pt x="45051" y="89157"/>
                      <a:pt x="44816" y="88276"/>
                      <a:pt x="44492" y="87425"/>
                    </a:cubicBezTo>
                    <a:cubicBezTo>
                      <a:pt x="44195" y="86648"/>
                      <a:pt x="43832" y="85896"/>
                      <a:pt x="43404" y="85181"/>
                    </a:cubicBezTo>
                    <a:lnTo>
                      <a:pt x="43404" y="85181"/>
                    </a:lnTo>
                    <a:cubicBezTo>
                      <a:pt x="43958" y="85656"/>
                      <a:pt x="44547" y="86092"/>
                      <a:pt x="45163" y="86483"/>
                    </a:cubicBezTo>
                    <a:cubicBezTo>
                      <a:pt x="45314" y="86577"/>
                      <a:pt x="45464" y="86623"/>
                      <a:pt x="45600" y="86623"/>
                    </a:cubicBezTo>
                    <a:cubicBezTo>
                      <a:pt x="45892" y="86623"/>
                      <a:pt x="46123" y="86414"/>
                      <a:pt x="46182" y="86030"/>
                    </a:cubicBezTo>
                    <a:cubicBezTo>
                      <a:pt x="46291" y="85317"/>
                      <a:pt x="46063" y="84427"/>
                      <a:pt x="45915" y="83732"/>
                    </a:cubicBezTo>
                    <a:cubicBezTo>
                      <a:pt x="45563" y="82106"/>
                      <a:pt x="44950" y="80548"/>
                      <a:pt x="44062" y="79143"/>
                    </a:cubicBezTo>
                    <a:cubicBezTo>
                      <a:pt x="43399" y="78091"/>
                      <a:pt x="42610" y="77149"/>
                      <a:pt x="41773" y="76241"/>
                    </a:cubicBezTo>
                    <a:cubicBezTo>
                      <a:pt x="42095" y="74324"/>
                      <a:pt x="42080" y="72268"/>
                      <a:pt x="41867" y="70376"/>
                    </a:cubicBezTo>
                    <a:cubicBezTo>
                      <a:pt x="41689" y="68775"/>
                      <a:pt x="41286" y="67271"/>
                      <a:pt x="40574" y="65871"/>
                    </a:cubicBezTo>
                    <a:lnTo>
                      <a:pt x="40574" y="65871"/>
                    </a:lnTo>
                    <a:cubicBezTo>
                      <a:pt x="40608" y="65881"/>
                      <a:pt x="40645" y="65891"/>
                      <a:pt x="40680" y="65898"/>
                    </a:cubicBezTo>
                    <a:cubicBezTo>
                      <a:pt x="40719" y="65902"/>
                      <a:pt x="40756" y="65904"/>
                      <a:pt x="40792" y="65904"/>
                    </a:cubicBezTo>
                    <a:cubicBezTo>
                      <a:pt x="42042" y="65904"/>
                      <a:pt x="41548" y="63409"/>
                      <a:pt x="41462" y="62709"/>
                    </a:cubicBezTo>
                    <a:cubicBezTo>
                      <a:pt x="41103" y="59802"/>
                      <a:pt x="40136" y="57007"/>
                      <a:pt x="38629" y="54499"/>
                    </a:cubicBezTo>
                    <a:cubicBezTo>
                      <a:pt x="38340" y="54021"/>
                      <a:pt x="38021" y="53561"/>
                      <a:pt x="37689" y="53106"/>
                    </a:cubicBezTo>
                    <a:lnTo>
                      <a:pt x="37689" y="53106"/>
                    </a:lnTo>
                    <a:cubicBezTo>
                      <a:pt x="38224" y="53529"/>
                      <a:pt x="38768" y="53942"/>
                      <a:pt x="39324" y="54335"/>
                    </a:cubicBezTo>
                    <a:cubicBezTo>
                      <a:pt x="39540" y="54488"/>
                      <a:pt x="39805" y="54620"/>
                      <a:pt x="40038" y="54620"/>
                    </a:cubicBezTo>
                    <a:cubicBezTo>
                      <a:pt x="40250" y="54620"/>
                      <a:pt x="40436" y="54510"/>
                      <a:pt x="40534" y="54204"/>
                    </a:cubicBezTo>
                    <a:cubicBezTo>
                      <a:pt x="40759" y="53492"/>
                      <a:pt x="40556" y="52591"/>
                      <a:pt x="40349" y="51904"/>
                    </a:cubicBezTo>
                    <a:cubicBezTo>
                      <a:pt x="39871" y="50340"/>
                      <a:pt x="39028" y="48883"/>
                      <a:pt x="38159" y="47508"/>
                    </a:cubicBezTo>
                    <a:cubicBezTo>
                      <a:pt x="37323" y="46182"/>
                      <a:pt x="36348" y="44950"/>
                      <a:pt x="35248" y="43832"/>
                    </a:cubicBezTo>
                    <a:cubicBezTo>
                      <a:pt x="34337" y="42914"/>
                      <a:pt x="33328" y="42100"/>
                      <a:pt x="32234" y="41410"/>
                    </a:cubicBezTo>
                    <a:cubicBezTo>
                      <a:pt x="32197" y="41140"/>
                      <a:pt x="32143" y="40873"/>
                      <a:pt x="32076" y="40611"/>
                    </a:cubicBezTo>
                    <a:cubicBezTo>
                      <a:pt x="31957" y="40165"/>
                      <a:pt x="31809" y="39730"/>
                      <a:pt x="31631" y="39304"/>
                    </a:cubicBezTo>
                    <a:lnTo>
                      <a:pt x="31631" y="39304"/>
                    </a:lnTo>
                    <a:cubicBezTo>
                      <a:pt x="31925" y="39680"/>
                      <a:pt x="32217" y="40059"/>
                      <a:pt x="32519" y="40428"/>
                    </a:cubicBezTo>
                    <a:cubicBezTo>
                      <a:pt x="32705" y="40655"/>
                      <a:pt x="32908" y="40882"/>
                      <a:pt x="33181" y="40882"/>
                    </a:cubicBezTo>
                    <a:cubicBezTo>
                      <a:pt x="33256" y="40882"/>
                      <a:pt x="33336" y="40865"/>
                      <a:pt x="33422" y="40826"/>
                    </a:cubicBezTo>
                    <a:cubicBezTo>
                      <a:pt x="33825" y="40645"/>
                      <a:pt x="33882" y="40178"/>
                      <a:pt x="33897" y="39782"/>
                    </a:cubicBezTo>
                    <a:cubicBezTo>
                      <a:pt x="33939" y="38476"/>
                      <a:pt x="33736" y="37174"/>
                      <a:pt x="33298" y="35940"/>
                    </a:cubicBezTo>
                    <a:lnTo>
                      <a:pt x="33298" y="35940"/>
                    </a:lnTo>
                    <a:cubicBezTo>
                      <a:pt x="33810" y="36432"/>
                      <a:pt x="34369" y="36875"/>
                      <a:pt x="34966" y="37259"/>
                    </a:cubicBezTo>
                    <a:cubicBezTo>
                      <a:pt x="35007" y="37286"/>
                      <a:pt x="35059" y="37299"/>
                      <a:pt x="35113" y="37299"/>
                    </a:cubicBezTo>
                    <a:cubicBezTo>
                      <a:pt x="35219" y="37299"/>
                      <a:pt x="35331" y="37247"/>
                      <a:pt x="35374" y="37152"/>
                    </a:cubicBezTo>
                    <a:cubicBezTo>
                      <a:pt x="35958" y="35846"/>
                      <a:pt x="35671" y="34468"/>
                      <a:pt x="35391" y="33120"/>
                    </a:cubicBezTo>
                    <a:cubicBezTo>
                      <a:pt x="35173" y="32076"/>
                      <a:pt x="34919" y="31039"/>
                      <a:pt x="34614" y="30015"/>
                    </a:cubicBezTo>
                    <a:cubicBezTo>
                      <a:pt x="35146" y="29921"/>
                      <a:pt x="35666" y="29800"/>
                      <a:pt x="36158" y="29681"/>
                    </a:cubicBezTo>
                    <a:cubicBezTo>
                      <a:pt x="36766" y="29530"/>
                      <a:pt x="37380" y="29374"/>
                      <a:pt x="37974" y="29172"/>
                    </a:cubicBezTo>
                    <a:cubicBezTo>
                      <a:pt x="38553" y="28974"/>
                      <a:pt x="39191" y="28788"/>
                      <a:pt x="39723" y="28484"/>
                    </a:cubicBezTo>
                    <a:cubicBezTo>
                      <a:pt x="40076" y="28281"/>
                      <a:pt x="40400" y="27908"/>
                      <a:pt x="40220" y="27482"/>
                    </a:cubicBezTo>
                    <a:cubicBezTo>
                      <a:pt x="40039" y="27054"/>
                      <a:pt x="39535" y="26888"/>
                      <a:pt x="39119" y="26784"/>
                    </a:cubicBezTo>
                    <a:cubicBezTo>
                      <a:pt x="38601" y="26655"/>
                      <a:pt x="38071" y="26589"/>
                      <a:pt x="37539" y="26589"/>
                    </a:cubicBezTo>
                    <a:cubicBezTo>
                      <a:pt x="37198" y="26589"/>
                      <a:pt x="36856" y="26616"/>
                      <a:pt x="36517" y="26671"/>
                    </a:cubicBezTo>
                    <a:cubicBezTo>
                      <a:pt x="37135" y="26300"/>
                      <a:pt x="37754" y="25921"/>
                      <a:pt x="38342" y="25505"/>
                    </a:cubicBezTo>
                    <a:cubicBezTo>
                      <a:pt x="38780" y="25196"/>
                      <a:pt x="39213" y="24870"/>
                      <a:pt x="39601" y="24501"/>
                    </a:cubicBezTo>
                    <a:cubicBezTo>
                      <a:pt x="39874" y="24241"/>
                      <a:pt x="40257" y="23890"/>
                      <a:pt x="40188" y="23469"/>
                    </a:cubicBezTo>
                    <a:cubicBezTo>
                      <a:pt x="40134" y="23136"/>
                      <a:pt x="39819" y="23055"/>
                      <a:pt x="39531" y="23055"/>
                    </a:cubicBezTo>
                    <a:cubicBezTo>
                      <a:pt x="39513" y="23055"/>
                      <a:pt x="39495" y="23056"/>
                      <a:pt x="39478" y="23056"/>
                    </a:cubicBezTo>
                    <a:cubicBezTo>
                      <a:pt x="38872" y="23071"/>
                      <a:pt x="38293" y="23192"/>
                      <a:pt x="37721" y="23385"/>
                    </a:cubicBezTo>
                    <a:cubicBezTo>
                      <a:pt x="36779" y="23704"/>
                      <a:pt x="35868" y="24113"/>
                      <a:pt x="35003" y="24600"/>
                    </a:cubicBezTo>
                    <a:cubicBezTo>
                      <a:pt x="35888" y="23356"/>
                      <a:pt x="36710" y="22067"/>
                      <a:pt x="37464" y="20738"/>
                    </a:cubicBezTo>
                    <a:cubicBezTo>
                      <a:pt x="38273" y="19311"/>
                      <a:pt x="39013" y="17834"/>
                      <a:pt x="39639" y="16315"/>
                    </a:cubicBezTo>
                    <a:cubicBezTo>
                      <a:pt x="39958" y="15551"/>
                      <a:pt x="40225" y="14767"/>
                      <a:pt x="40443" y="13968"/>
                    </a:cubicBezTo>
                    <a:cubicBezTo>
                      <a:pt x="40643" y="13211"/>
                      <a:pt x="40833" y="11293"/>
                      <a:pt x="40720" y="11231"/>
                    </a:cubicBezTo>
                    <a:cubicBezTo>
                      <a:pt x="40412" y="11057"/>
                      <a:pt x="40014" y="11005"/>
                      <a:pt x="39602" y="11005"/>
                    </a:cubicBezTo>
                    <a:cubicBezTo>
                      <a:pt x="39127" y="11005"/>
                      <a:pt x="38634" y="11074"/>
                      <a:pt x="38241" y="11100"/>
                    </a:cubicBezTo>
                    <a:cubicBezTo>
                      <a:pt x="37424" y="11155"/>
                      <a:pt x="36608" y="11261"/>
                      <a:pt x="35804" y="11417"/>
                    </a:cubicBezTo>
                    <a:cubicBezTo>
                      <a:pt x="34174" y="11739"/>
                      <a:pt x="32586" y="12238"/>
                      <a:pt x="31064" y="12906"/>
                    </a:cubicBezTo>
                    <a:cubicBezTo>
                      <a:pt x="29503" y="13587"/>
                      <a:pt x="28081" y="14467"/>
                      <a:pt x="26710" y="15474"/>
                    </a:cubicBezTo>
                    <a:cubicBezTo>
                      <a:pt x="25847" y="16107"/>
                      <a:pt x="24976" y="16807"/>
                      <a:pt x="24209" y="17592"/>
                    </a:cubicBezTo>
                    <a:cubicBezTo>
                      <a:pt x="23898" y="17419"/>
                      <a:pt x="23564" y="17275"/>
                      <a:pt x="23232" y="17134"/>
                    </a:cubicBezTo>
                    <a:cubicBezTo>
                      <a:pt x="22584" y="16857"/>
                      <a:pt x="21924" y="16615"/>
                      <a:pt x="21253" y="16409"/>
                    </a:cubicBezTo>
                    <a:cubicBezTo>
                      <a:pt x="20565" y="16199"/>
                      <a:pt x="19865" y="16031"/>
                      <a:pt x="19158" y="15909"/>
                    </a:cubicBezTo>
                    <a:lnTo>
                      <a:pt x="19081" y="15897"/>
                    </a:lnTo>
                    <a:cubicBezTo>
                      <a:pt x="19019" y="15459"/>
                      <a:pt x="18886" y="15019"/>
                      <a:pt x="18779" y="14613"/>
                    </a:cubicBezTo>
                    <a:cubicBezTo>
                      <a:pt x="18567" y="13789"/>
                      <a:pt x="18337" y="12971"/>
                      <a:pt x="18104" y="12152"/>
                    </a:cubicBezTo>
                    <a:cubicBezTo>
                      <a:pt x="17661" y="10586"/>
                      <a:pt x="17191" y="9015"/>
                      <a:pt x="16560" y="7513"/>
                    </a:cubicBezTo>
                    <a:cubicBezTo>
                      <a:pt x="15952" y="6064"/>
                      <a:pt x="15220" y="4666"/>
                      <a:pt x="14304" y="3385"/>
                    </a:cubicBezTo>
                    <a:cubicBezTo>
                      <a:pt x="13446" y="2185"/>
                      <a:pt x="12434" y="869"/>
                      <a:pt x="11190" y="47"/>
                    </a:cubicBezTo>
                    <a:cubicBezTo>
                      <a:pt x="11155" y="23"/>
                      <a:pt x="11114" y="10"/>
                      <a:pt x="11073" y="10"/>
                    </a:cubicBezTo>
                    <a:cubicBezTo>
                      <a:pt x="11051" y="10"/>
                      <a:pt x="11030" y="13"/>
                      <a:pt x="11009" y="20"/>
                    </a:cubicBezTo>
                    <a:cubicBezTo>
                      <a:pt x="10981" y="7"/>
                      <a:pt x="10951" y="0"/>
                      <a:pt x="10922" y="0"/>
                    </a:cubicBezTo>
                    <a:close/>
                  </a:path>
                </a:pathLst>
              </a:custGeom>
              <a:solidFill>
                <a:srgbClr val="7C6F6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9" name="Google Shape;559;p35"/>
              <p:cNvSpPr/>
              <p:nvPr/>
            </p:nvSpPr>
            <p:spPr>
              <a:xfrm>
                <a:off x="4059800" y="1112475"/>
                <a:ext cx="6585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2634" h="3600" extrusionOk="0">
                    <a:moveTo>
                      <a:pt x="1542" y="1"/>
                    </a:moveTo>
                    <a:cubicBezTo>
                      <a:pt x="1460" y="1"/>
                      <a:pt x="1377" y="12"/>
                      <a:pt x="1295" y="36"/>
                    </a:cubicBezTo>
                    <a:cubicBezTo>
                      <a:pt x="946" y="134"/>
                      <a:pt x="691" y="404"/>
                      <a:pt x="516" y="708"/>
                    </a:cubicBezTo>
                    <a:cubicBezTo>
                      <a:pt x="295" y="1092"/>
                      <a:pt x="102" y="1562"/>
                      <a:pt x="36" y="2000"/>
                    </a:cubicBezTo>
                    <a:cubicBezTo>
                      <a:pt x="1" y="2208"/>
                      <a:pt x="1" y="2420"/>
                      <a:pt x="33" y="2626"/>
                    </a:cubicBezTo>
                    <a:lnTo>
                      <a:pt x="33" y="2636"/>
                    </a:lnTo>
                    <a:cubicBezTo>
                      <a:pt x="33" y="2638"/>
                      <a:pt x="33" y="2643"/>
                      <a:pt x="36" y="2648"/>
                    </a:cubicBezTo>
                    <a:cubicBezTo>
                      <a:pt x="48" y="2811"/>
                      <a:pt x="97" y="2967"/>
                      <a:pt x="182" y="3106"/>
                    </a:cubicBezTo>
                    <a:cubicBezTo>
                      <a:pt x="347" y="3373"/>
                      <a:pt x="639" y="3546"/>
                      <a:pt x="948" y="3588"/>
                    </a:cubicBezTo>
                    <a:cubicBezTo>
                      <a:pt x="1008" y="3596"/>
                      <a:pt x="1066" y="3600"/>
                      <a:pt x="1124" y="3600"/>
                    </a:cubicBezTo>
                    <a:cubicBezTo>
                      <a:pt x="1748" y="3600"/>
                      <a:pt x="2246" y="3136"/>
                      <a:pt x="2453" y="2554"/>
                    </a:cubicBezTo>
                    <a:cubicBezTo>
                      <a:pt x="2586" y="2183"/>
                      <a:pt x="2633" y="1765"/>
                      <a:pt x="2618" y="1371"/>
                    </a:cubicBezTo>
                    <a:cubicBezTo>
                      <a:pt x="2603" y="990"/>
                      <a:pt x="2514" y="605"/>
                      <a:pt x="2247" y="318"/>
                    </a:cubicBezTo>
                    <a:cubicBezTo>
                      <a:pt x="2060" y="117"/>
                      <a:pt x="1806" y="1"/>
                      <a:pt x="1542" y="1"/>
                    </a:cubicBezTo>
                    <a:close/>
                  </a:path>
                </a:pathLst>
              </a:custGeom>
              <a:solidFill>
                <a:srgbClr val="4431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0" name="Google Shape;560;p35"/>
              <p:cNvSpPr/>
              <p:nvPr/>
            </p:nvSpPr>
            <p:spPr>
              <a:xfrm>
                <a:off x="3800425" y="1044300"/>
                <a:ext cx="63300" cy="86575"/>
              </a:xfrm>
              <a:custGeom>
                <a:avLst/>
                <a:gdLst/>
                <a:ahLst/>
                <a:cxnLst/>
                <a:rect l="l" t="t" r="r" b="b"/>
                <a:pathLst>
                  <a:path w="2532" h="3463" extrusionOk="0">
                    <a:moveTo>
                      <a:pt x="1484" y="0"/>
                    </a:moveTo>
                    <a:cubicBezTo>
                      <a:pt x="1405" y="0"/>
                      <a:pt x="1325" y="11"/>
                      <a:pt x="1245" y="34"/>
                    </a:cubicBezTo>
                    <a:cubicBezTo>
                      <a:pt x="911" y="130"/>
                      <a:pt x="666" y="390"/>
                      <a:pt x="498" y="682"/>
                    </a:cubicBezTo>
                    <a:cubicBezTo>
                      <a:pt x="288" y="1051"/>
                      <a:pt x="100" y="1503"/>
                      <a:pt x="35" y="1924"/>
                    </a:cubicBezTo>
                    <a:cubicBezTo>
                      <a:pt x="1" y="2124"/>
                      <a:pt x="1" y="2327"/>
                      <a:pt x="33" y="2528"/>
                    </a:cubicBezTo>
                    <a:lnTo>
                      <a:pt x="33" y="2535"/>
                    </a:lnTo>
                    <a:cubicBezTo>
                      <a:pt x="33" y="2537"/>
                      <a:pt x="33" y="2542"/>
                      <a:pt x="35" y="2547"/>
                    </a:cubicBezTo>
                    <a:cubicBezTo>
                      <a:pt x="48" y="2703"/>
                      <a:pt x="95" y="2854"/>
                      <a:pt x="174" y="2988"/>
                    </a:cubicBezTo>
                    <a:cubicBezTo>
                      <a:pt x="335" y="3245"/>
                      <a:pt x="614" y="3411"/>
                      <a:pt x="914" y="3450"/>
                    </a:cubicBezTo>
                    <a:cubicBezTo>
                      <a:pt x="972" y="3458"/>
                      <a:pt x="1028" y="3462"/>
                      <a:pt x="1084" y="3462"/>
                    </a:cubicBezTo>
                    <a:cubicBezTo>
                      <a:pt x="1683" y="3462"/>
                      <a:pt x="2162" y="3017"/>
                      <a:pt x="2361" y="2458"/>
                    </a:cubicBezTo>
                    <a:cubicBezTo>
                      <a:pt x="2489" y="2100"/>
                      <a:pt x="2532" y="1696"/>
                      <a:pt x="2519" y="1320"/>
                    </a:cubicBezTo>
                    <a:cubicBezTo>
                      <a:pt x="2504" y="952"/>
                      <a:pt x="2418" y="583"/>
                      <a:pt x="2163" y="306"/>
                    </a:cubicBezTo>
                    <a:cubicBezTo>
                      <a:pt x="1984" y="113"/>
                      <a:pt x="1739" y="0"/>
                      <a:pt x="1484" y="0"/>
                    </a:cubicBezTo>
                    <a:close/>
                  </a:path>
                </a:pathLst>
              </a:custGeom>
              <a:solidFill>
                <a:srgbClr val="4431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1" name="Google Shape;561;p35"/>
              <p:cNvSpPr/>
              <p:nvPr/>
            </p:nvSpPr>
            <p:spPr>
              <a:xfrm>
                <a:off x="4115975" y="1082250"/>
                <a:ext cx="45650" cy="27550"/>
              </a:xfrm>
              <a:custGeom>
                <a:avLst/>
                <a:gdLst/>
                <a:ahLst/>
                <a:cxnLst/>
                <a:rect l="l" t="t" r="r" b="b"/>
                <a:pathLst>
                  <a:path w="1826" h="1102" extrusionOk="0">
                    <a:moveTo>
                      <a:pt x="1608" y="466"/>
                    </a:moveTo>
                    <a:lnTo>
                      <a:pt x="1608" y="466"/>
                    </a:lnTo>
                    <a:cubicBezTo>
                      <a:pt x="1606" y="466"/>
                      <a:pt x="1605" y="467"/>
                      <a:pt x="1603" y="468"/>
                    </a:cubicBezTo>
                    <a:cubicBezTo>
                      <a:pt x="1605" y="467"/>
                      <a:pt x="1606" y="467"/>
                      <a:pt x="1608" y="466"/>
                    </a:cubicBezTo>
                    <a:close/>
                    <a:moveTo>
                      <a:pt x="1390" y="0"/>
                    </a:moveTo>
                    <a:cubicBezTo>
                      <a:pt x="1336" y="5"/>
                      <a:pt x="1287" y="15"/>
                      <a:pt x="1235" y="25"/>
                    </a:cubicBezTo>
                    <a:cubicBezTo>
                      <a:pt x="1084" y="60"/>
                      <a:pt x="938" y="112"/>
                      <a:pt x="802" y="186"/>
                    </a:cubicBezTo>
                    <a:cubicBezTo>
                      <a:pt x="547" y="319"/>
                      <a:pt x="309" y="483"/>
                      <a:pt x="94" y="673"/>
                    </a:cubicBezTo>
                    <a:cubicBezTo>
                      <a:pt x="0" y="757"/>
                      <a:pt x="3" y="911"/>
                      <a:pt x="74" y="1002"/>
                    </a:cubicBezTo>
                    <a:cubicBezTo>
                      <a:pt x="122" y="1062"/>
                      <a:pt x="202" y="1102"/>
                      <a:pt x="280" y="1102"/>
                    </a:cubicBezTo>
                    <a:cubicBezTo>
                      <a:pt x="321" y="1102"/>
                      <a:pt x="361" y="1091"/>
                      <a:pt x="396" y="1066"/>
                    </a:cubicBezTo>
                    <a:lnTo>
                      <a:pt x="396" y="1066"/>
                    </a:lnTo>
                    <a:lnTo>
                      <a:pt x="394" y="1069"/>
                    </a:lnTo>
                    <a:cubicBezTo>
                      <a:pt x="500" y="995"/>
                      <a:pt x="609" y="928"/>
                      <a:pt x="723" y="866"/>
                    </a:cubicBezTo>
                    <a:cubicBezTo>
                      <a:pt x="782" y="836"/>
                      <a:pt x="841" y="804"/>
                      <a:pt x="901" y="779"/>
                    </a:cubicBezTo>
                    <a:lnTo>
                      <a:pt x="945" y="760"/>
                    </a:lnTo>
                    <a:cubicBezTo>
                      <a:pt x="958" y="754"/>
                      <a:pt x="963" y="751"/>
                      <a:pt x="962" y="751"/>
                    </a:cubicBezTo>
                    <a:lnTo>
                      <a:pt x="962" y="751"/>
                    </a:lnTo>
                    <a:cubicBezTo>
                      <a:pt x="960" y="751"/>
                      <a:pt x="952" y="754"/>
                      <a:pt x="940" y="760"/>
                    </a:cubicBezTo>
                    <a:cubicBezTo>
                      <a:pt x="970" y="745"/>
                      <a:pt x="1005" y="732"/>
                      <a:pt x="1037" y="720"/>
                    </a:cubicBezTo>
                    <a:cubicBezTo>
                      <a:pt x="1069" y="708"/>
                      <a:pt x="1099" y="695"/>
                      <a:pt x="1131" y="683"/>
                    </a:cubicBezTo>
                    <a:cubicBezTo>
                      <a:pt x="1139" y="679"/>
                      <a:pt x="1142" y="678"/>
                      <a:pt x="1141" y="678"/>
                    </a:cubicBezTo>
                    <a:lnTo>
                      <a:pt x="1141" y="678"/>
                    </a:lnTo>
                    <a:cubicBezTo>
                      <a:pt x="1141" y="678"/>
                      <a:pt x="1141" y="678"/>
                      <a:pt x="1141" y="678"/>
                    </a:cubicBezTo>
                    <a:lnTo>
                      <a:pt x="1141" y="678"/>
                    </a:lnTo>
                    <a:cubicBezTo>
                      <a:pt x="1165" y="668"/>
                      <a:pt x="1189" y="659"/>
                      <a:pt x="1212" y="651"/>
                    </a:cubicBezTo>
                    <a:cubicBezTo>
                      <a:pt x="1289" y="619"/>
                      <a:pt x="1368" y="591"/>
                      <a:pt x="1445" y="557"/>
                    </a:cubicBezTo>
                    <a:cubicBezTo>
                      <a:pt x="1472" y="544"/>
                      <a:pt x="1502" y="535"/>
                      <a:pt x="1529" y="522"/>
                    </a:cubicBezTo>
                    <a:cubicBezTo>
                      <a:pt x="1556" y="505"/>
                      <a:pt x="1581" y="488"/>
                      <a:pt x="1603" y="468"/>
                    </a:cubicBezTo>
                    <a:cubicBezTo>
                      <a:pt x="1612" y="461"/>
                      <a:pt x="1616" y="459"/>
                      <a:pt x="1617" y="459"/>
                    </a:cubicBezTo>
                    <a:lnTo>
                      <a:pt x="1617" y="459"/>
                    </a:lnTo>
                    <a:cubicBezTo>
                      <a:pt x="1618" y="459"/>
                      <a:pt x="1614" y="463"/>
                      <a:pt x="1608" y="466"/>
                    </a:cubicBezTo>
                    <a:lnTo>
                      <a:pt x="1608" y="466"/>
                    </a:lnTo>
                    <a:cubicBezTo>
                      <a:pt x="1687" y="433"/>
                      <a:pt x="1735" y="370"/>
                      <a:pt x="1779" y="300"/>
                    </a:cubicBezTo>
                    <a:cubicBezTo>
                      <a:pt x="1826" y="223"/>
                      <a:pt x="1789" y="129"/>
                      <a:pt x="1720" y="82"/>
                    </a:cubicBezTo>
                    <a:cubicBezTo>
                      <a:pt x="1662" y="36"/>
                      <a:pt x="1591" y="9"/>
                      <a:pt x="1519" y="9"/>
                    </a:cubicBezTo>
                    <a:cubicBezTo>
                      <a:pt x="1510" y="9"/>
                      <a:pt x="1501" y="9"/>
                      <a:pt x="1492" y="10"/>
                    </a:cubicBezTo>
                    <a:cubicBezTo>
                      <a:pt x="1490" y="10"/>
                      <a:pt x="1489" y="10"/>
                      <a:pt x="1488" y="11"/>
                    </a:cubicBezTo>
                    <a:lnTo>
                      <a:pt x="1488" y="11"/>
                    </a:lnTo>
                    <a:cubicBezTo>
                      <a:pt x="1487" y="10"/>
                      <a:pt x="1486" y="10"/>
                      <a:pt x="1484" y="10"/>
                    </a:cubicBezTo>
                    <a:cubicBezTo>
                      <a:pt x="1452" y="5"/>
                      <a:pt x="1420" y="0"/>
                      <a:pt x="1390" y="0"/>
                    </a:cubicBezTo>
                    <a:close/>
                  </a:path>
                </a:pathLst>
              </a:custGeom>
              <a:solidFill>
                <a:srgbClr val="ECDF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2" name="Google Shape;562;p35"/>
              <p:cNvSpPr/>
              <p:nvPr/>
            </p:nvSpPr>
            <p:spPr>
              <a:xfrm>
                <a:off x="4141950" y="1124000"/>
                <a:ext cx="47575" cy="14600"/>
              </a:xfrm>
              <a:custGeom>
                <a:avLst/>
                <a:gdLst/>
                <a:ahLst/>
                <a:cxnLst/>
                <a:rect l="l" t="t" r="r" b="b"/>
                <a:pathLst>
                  <a:path w="1903" h="584" extrusionOk="0">
                    <a:moveTo>
                      <a:pt x="898" y="1"/>
                    </a:moveTo>
                    <a:cubicBezTo>
                      <a:pt x="665" y="1"/>
                      <a:pt x="433" y="33"/>
                      <a:pt x="208" y="94"/>
                    </a:cubicBezTo>
                    <a:cubicBezTo>
                      <a:pt x="87" y="129"/>
                      <a:pt x="0" y="267"/>
                      <a:pt x="40" y="391"/>
                    </a:cubicBezTo>
                    <a:cubicBezTo>
                      <a:pt x="71" y="495"/>
                      <a:pt x="169" y="564"/>
                      <a:pt x="274" y="564"/>
                    </a:cubicBezTo>
                    <a:cubicBezTo>
                      <a:pt x="294" y="564"/>
                      <a:pt x="314" y="562"/>
                      <a:pt x="334" y="557"/>
                    </a:cubicBezTo>
                    <a:lnTo>
                      <a:pt x="337" y="559"/>
                    </a:lnTo>
                    <a:cubicBezTo>
                      <a:pt x="450" y="532"/>
                      <a:pt x="567" y="517"/>
                      <a:pt x="683" y="515"/>
                    </a:cubicBezTo>
                    <a:cubicBezTo>
                      <a:pt x="720" y="513"/>
                      <a:pt x="756" y="512"/>
                      <a:pt x="793" y="512"/>
                    </a:cubicBezTo>
                    <a:cubicBezTo>
                      <a:pt x="878" y="512"/>
                      <a:pt x="962" y="517"/>
                      <a:pt x="1047" y="527"/>
                    </a:cubicBezTo>
                    <a:cubicBezTo>
                      <a:pt x="1056" y="528"/>
                      <a:pt x="1062" y="528"/>
                      <a:pt x="1067" y="529"/>
                    </a:cubicBezTo>
                    <a:lnTo>
                      <a:pt x="1067" y="529"/>
                    </a:lnTo>
                    <a:lnTo>
                      <a:pt x="1094" y="532"/>
                    </a:lnTo>
                    <a:cubicBezTo>
                      <a:pt x="1123" y="537"/>
                      <a:pt x="1153" y="542"/>
                      <a:pt x="1183" y="549"/>
                    </a:cubicBezTo>
                    <a:cubicBezTo>
                      <a:pt x="1230" y="557"/>
                      <a:pt x="1279" y="564"/>
                      <a:pt x="1329" y="569"/>
                    </a:cubicBezTo>
                    <a:cubicBezTo>
                      <a:pt x="1337" y="569"/>
                      <a:pt x="1384" y="575"/>
                      <a:pt x="1379" y="575"/>
                    </a:cubicBezTo>
                    <a:cubicBezTo>
                      <a:pt x="1377" y="575"/>
                      <a:pt x="1373" y="575"/>
                      <a:pt x="1363" y="574"/>
                    </a:cubicBezTo>
                    <a:lnTo>
                      <a:pt x="1363" y="574"/>
                    </a:lnTo>
                    <a:cubicBezTo>
                      <a:pt x="1407" y="580"/>
                      <a:pt x="1450" y="583"/>
                      <a:pt x="1494" y="583"/>
                    </a:cubicBezTo>
                    <a:cubicBezTo>
                      <a:pt x="1522" y="583"/>
                      <a:pt x="1550" y="582"/>
                      <a:pt x="1579" y="579"/>
                    </a:cubicBezTo>
                    <a:cubicBezTo>
                      <a:pt x="1583" y="579"/>
                      <a:pt x="1588" y="580"/>
                      <a:pt x="1592" y="580"/>
                    </a:cubicBezTo>
                    <a:cubicBezTo>
                      <a:pt x="1611" y="580"/>
                      <a:pt x="1629" y="576"/>
                      <a:pt x="1647" y="568"/>
                    </a:cubicBezTo>
                    <a:lnTo>
                      <a:pt x="1647" y="568"/>
                    </a:lnTo>
                    <a:cubicBezTo>
                      <a:pt x="1651" y="568"/>
                      <a:pt x="1655" y="569"/>
                      <a:pt x="1660" y="569"/>
                    </a:cubicBezTo>
                    <a:cubicBezTo>
                      <a:pt x="1675" y="572"/>
                      <a:pt x="1691" y="573"/>
                      <a:pt x="1706" y="573"/>
                    </a:cubicBezTo>
                    <a:cubicBezTo>
                      <a:pt x="1732" y="573"/>
                      <a:pt x="1759" y="569"/>
                      <a:pt x="1784" y="562"/>
                    </a:cubicBezTo>
                    <a:cubicBezTo>
                      <a:pt x="1865" y="539"/>
                      <a:pt x="1903" y="445"/>
                      <a:pt x="1861" y="371"/>
                    </a:cubicBezTo>
                    <a:cubicBezTo>
                      <a:pt x="1830" y="326"/>
                      <a:pt x="1790" y="286"/>
                      <a:pt x="1745" y="257"/>
                    </a:cubicBezTo>
                    <a:lnTo>
                      <a:pt x="1745" y="257"/>
                    </a:lnTo>
                    <a:cubicBezTo>
                      <a:pt x="1726" y="234"/>
                      <a:pt x="1705" y="214"/>
                      <a:pt x="1682" y="195"/>
                    </a:cubicBezTo>
                    <a:cubicBezTo>
                      <a:pt x="1658" y="176"/>
                      <a:pt x="1635" y="158"/>
                      <a:pt x="1611" y="144"/>
                    </a:cubicBezTo>
                    <a:cubicBezTo>
                      <a:pt x="1544" y="101"/>
                      <a:pt x="1472" y="72"/>
                      <a:pt x="1395" y="52"/>
                    </a:cubicBezTo>
                    <a:cubicBezTo>
                      <a:pt x="1269" y="15"/>
                      <a:pt x="1126" y="7"/>
                      <a:pt x="992" y="2"/>
                    </a:cubicBezTo>
                    <a:cubicBezTo>
                      <a:pt x="961" y="1"/>
                      <a:pt x="929" y="1"/>
                      <a:pt x="898" y="1"/>
                    </a:cubicBezTo>
                    <a:close/>
                  </a:path>
                </a:pathLst>
              </a:custGeom>
              <a:solidFill>
                <a:srgbClr val="ECDF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3" name="Google Shape;563;p35"/>
              <p:cNvSpPr/>
              <p:nvPr/>
            </p:nvSpPr>
            <p:spPr>
              <a:xfrm>
                <a:off x="3826550" y="994250"/>
                <a:ext cx="16025" cy="3137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1255" extrusionOk="0">
                    <a:moveTo>
                      <a:pt x="115" y="763"/>
                    </a:moveTo>
                    <a:lnTo>
                      <a:pt x="115" y="763"/>
                    </a:lnTo>
                    <a:cubicBezTo>
                      <a:pt x="116" y="771"/>
                      <a:pt x="118" y="781"/>
                      <a:pt x="118" y="788"/>
                    </a:cubicBezTo>
                    <a:lnTo>
                      <a:pt x="118" y="788"/>
                    </a:lnTo>
                    <a:cubicBezTo>
                      <a:pt x="117" y="780"/>
                      <a:pt x="116" y="772"/>
                      <a:pt x="115" y="763"/>
                    </a:cubicBezTo>
                    <a:close/>
                    <a:moveTo>
                      <a:pt x="192" y="0"/>
                    </a:moveTo>
                    <a:cubicBezTo>
                      <a:pt x="180" y="0"/>
                      <a:pt x="169" y="2"/>
                      <a:pt x="158" y="5"/>
                    </a:cubicBezTo>
                    <a:cubicBezTo>
                      <a:pt x="116" y="15"/>
                      <a:pt x="81" y="49"/>
                      <a:pt x="71" y="91"/>
                    </a:cubicBezTo>
                    <a:cubicBezTo>
                      <a:pt x="67" y="116"/>
                      <a:pt x="64" y="141"/>
                      <a:pt x="60" y="166"/>
                    </a:cubicBezTo>
                    <a:lnTo>
                      <a:pt x="60" y="166"/>
                    </a:lnTo>
                    <a:cubicBezTo>
                      <a:pt x="0" y="312"/>
                      <a:pt x="66" y="491"/>
                      <a:pt x="94" y="638"/>
                    </a:cubicBezTo>
                    <a:cubicBezTo>
                      <a:pt x="101" y="673"/>
                      <a:pt x="106" y="705"/>
                      <a:pt x="111" y="737"/>
                    </a:cubicBezTo>
                    <a:cubicBezTo>
                      <a:pt x="112" y="746"/>
                      <a:pt x="114" y="755"/>
                      <a:pt x="115" y="763"/>
                    </a:cubicBezTo>
                    <a:lnTo>
                      <a:pt x="115" y="763"/>
                    </a:lnTo>
                    <a:cubicBezTo>
                      <a:pt x="114" y="759"/>
                      <a:pt x="113" y="756"/>
                      <a:pt x="113" y="756"/>
                    </a:cubicBezTo>
                    <a:lnTo>
                      <a:pt x="113" y="756"/>
                    </a:lnTo>
                    <a:cubicBezTo>
                      <a:pt x="113" y="756"/>
                      <a:pt x="114" y="764"/>
                      <a:pt x="118" y="789"/>
                    </a:cubicBezTo>
                    <a:lnTo>
                      <a:pt x="118" y="789"/>
                    </a:lnTo>
                    <a:cubicBezTo>
                      <a:pt x="118" y="788"/>
                      <a:pt x="118" y="788"/>
                      <a:pt x="118" y="788"/>
                    </a:cubicBezTo>
                    <a:lnTo>
                      <a:pt x="118" y="788"/>
                    </a:lnTo>
                    <a:cubicBezTo>
                      <a:pt x="118" y="789"/>
                      <a:pt x="118" y="789"/>
                      <a:pt x="118" y="789"/>
                    </a:cubicBezTo>
                    <a:cubicBezTo>
                      <a:pt x="118" y="789"/>
                      <a:pt x="118" y="789"/>
                      <a:pt x="118" y="789"/>
                    </a:cubicBezTo>
                    <a:lnTo>
                      <a:pt x="118" y="789"/>
                    </a:lnTo>
                    <a:cubicBezTo>
                      <a:pt x="118" y="790"/>
                      <a:pt x="118" y="791"/>
                      <a:pt x="118" y="792"/>
                    </a:cubicBezTo>
                    <a:cubicBezTo>
                      <a:pt x="128" y="863"/>
                      <a:pt x="133" y="935"/>
                      <a:pt x="136" y="1007"/>
                    </a:cubicBezTo>
                    <a:cubicBezTo>
                      <a:pt x="143" y="1133"/>
                      <a:pt x="243" y="1254"/>
                      <a:pt x="375" y="1254"/>
                    </a:cubicBezTo>
                    <a:cubicBezTo>
                      <a:pt x="378" y="1254"/>
                      <a:pt x="381" y="1254"/>
                      <a:pt x="383" y="1254"/>
                    </a:cubicBezTo>
                    <a:cubicBezTo>
                      <a:pt x="507" y="1249"/>
                      <a:pt x="640" y="1145"/>
                      <a:pt x="631" y="1007"/>
                    </a:cubicBezTo>
                    <a:cubicBezTo>
                      <a:pt x="618" y="844"/>
                      <a:pt x="593" y="680"/>
                      <a:pt x="559" y="519"/>
                    </a:cubicBezTo>
                    <a:cubicBezTo>
                      <a:pt x="544" y="448"/>
                      <a:pt x="524" y="378"/>
                      <a:pt x="497" y="309"/>
                    </a:cubicBezTo>
                    <a:cubicBezTo>
                      <a:pt x="477" y="262"/>
                      <a:pt x="455" y="218"/>
                      <a:pt x="428" y="176"/>
                    </a:cubicBezTo>
                    <a:cubicBezTo>
                      <a:pt x="413" y="151"/>
                      <a:pt x="396" y="129"/>
                      <a:pt x="376" y="109"/>
                    </a:cubicBezTo>
                    <a:cubicBezTo>
                      <a:pt x="360" y="96"/>
                      <a:pt x="343" y="85"/>
                      <a:pt x="325" y="75"/>
                    </a:cubicBezTo>
                    <a:lnTo>
                      <a:pt x="325" y="75"/>
                    </a:lnTo>
                    <a:cubicBezTo>
                      <a:pt x="310" y="61"/>
                      <a:pt x="295" y="47"/>
                      <a:pt x="279" y="35"/>
                    </a:cubicBezTo>
                    <a:cubicBezTo>
                      <a:pt x="256" y="13"/>
                      <a:pt x="224" y="0"/>
                      <a:pt x="192" y="0"/>
                    </a:cubicBezTo>
                    <a:close/>
                  </a:path>
                </a:pathLst>
              </a:custGeom>
              <a:solidFill>
                <a:srgbClr val="ECDF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4" name="Google Shape;564;p35"/>
              <p:cNvSpPr/>
              <p:nvPr/>
            </p:nvSpPr>
            <p:spPr>
              <a:xfrm>
                <a:off x="3784900" y="1010850"/>
                <a:ext cx="26000" cy="35750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430" extrusionOk="0">
                    <a:moveTo>
                      <a:pt x="145" y="560"/>
                    </a:moveTo>
                    <a:cubicBezTo>
                      <a:pt x="159" y="579"/>
                      <a:pt x="172" y="597"/>
                      <a:pt x="186" y="615"/>
                    </a:cubicBezTo>
                    <a:lnTo>
                      <a:pt x="145" y="560"/>
                    </a:lnTo>
                    <a:close/>
                    <a:moveTo>
                      <a:pt x="414" y="993"/>
                    </a:moveTo>
                    <a:lnTo>
                      <a:pt x="414" y="993"/>
                    </a:lnTo>
                    <a:cubicBezTo>
                      <a:pt x="416" y="996"/>
                      <a:pt x="417" y="1000"/>
                      <a:pt x="419" y="1003"/>
                    </a:cubicBezTo>
                    <a:cubicBezTo>
                      <a:pt x="417" y="1000"/>
                      <a:pt x="416" y="996"/>
                      <a:pt x="414" y="993"/>
                    </a:cubicBezTo>
                    <a:close/>
                    <a:moveTo>
                      <a:pt x="255" y="1"/>
                    </a:moveTo>
                    <a:cubicBezTo>
                      <a:pt x="218" y="1"/>
                      <a:pt x="181" y="7"/>
                      <a:pt x="147" y="21"/>
                    </a:cubicBezTo>
                    <a:cubicBezTo>
                      <a:pt x="90" y="39"/>
                      <a:pt x="26" y="86"/>
                      <a:pt x="16" y="150"/>
                    </a:cubicBezTo>
                    <a:cubicBezTo>
                      <a:pt x="8" y="184"/>
                      <a:pt x="3" y="217"/>
                      <a:pt x="1" y="251"/>
                    </a:cubicBezTo>
                    <a:cubicBezTo>
                      <a:pt x="1" y="313"/>
                      <a:pt x="21" y="372"/>
                      <a:pt x="55" y="424"/>
                    </a:cubicBezTo>
                    <a:cubicBezTo>
                      <a:pt x="82" y="470"/>
                      <a:pt x="112" y="515"/>
                      <a:pt x="143" y="558"/>
                    </a:cubicBezTo>
                    <a:lnTo>
                      <a:pt x="143" y="558"/>
                    </a:lnTo>
                    <a:lnTo>
                      <a:pt x="139" y="553"/>
                    </a:lnTo>
                    <a:lnTo>
                      <a:pt x="145" y="560"/>
                    </a:lnTo>
                    <a:lnTo>
                      <a:pt x="145" y="560"/>
                    </a:lnTo>
                    <a:cubicBezTo>
                      <a:pt x="144" y="560"/>
                      <a:pt x="144" y="559"/>
                      <a:pt x="143" y="558"/>
                    </a:cubicBezTo>
                    <a:lnTo>
                      <a:pt x="143" y="558"/>
                    </a:lnTo>
                    <a:lnTo>
                      <a:pt x="224" y="662"/>
                    </a:lnTo>
                    <a:lnTo>
                      <a:pt x="224" y="662"/>
                    </a:lnTo>
                    <a:cubicBezTo>
                      <a:pt x="218" y="653"/>
                      <a:pt x="212" y="645"/>
                      <a:pt x="206" y="637"/>
                    </a:cubicBezTo>
                    <a:lnTo>
                      <a:pt x="206" y="637"/>
                    </a:lnTo>
                    <a:cubicBezTo>
                      <a:pt x="214" y="647"/>
                      <a:pt x="221" y="657"/>
                      <a:pt x="228" y="667"/>
                    </a:cubicBezTo>
                    <a:lnTo>
                      <a:pt x="228" y="667"/>
                    </a:lnTo>
                    <a:lnTo>
                      <a:pt x="224" y="662"/>
                    </a:lnTo>
                    <a:lnTo>
                      <a:pt x="224" y="662"/>
                    </a:lnTo>
                    <a:cubicBezTo>
                      <a:pt x="228" y="667"/>
                      <a:pt x="231" y="672"/>
                      <a:pt x="235" y="677"/>
                    </a:cubicBezTo>
                    <a:lnTo>
                      <a:pt x="235" y="677"/>
                    </a:lnTo>
                    <a:cubicBezTo>
                      <a:pt x="233" y="673"/>
                      <a:pt x="230" y="670"/>
                      <a:pt x="228" y="667"/>
                    </a:cubicBezTo>
                    <a:lnTo>
                      <a:pt x="228" y="667"/>
                    </a:lnTo>
                    <a:lnTo>
                      <a:pt x="253" y="699"/>
                    </a:lnTo>
                    <a:cubicBezTo>
                      <a:pt x="247" y="692"/>
                      <a:pt x="241" y="684"/>
                      <a:pt x="235" y="677"/>
                    </a:cubicBezTo>
                    <a:lnTo>
                      <a:pt x="235" y="677"/>
                    </a:lnTo>
                    <a:cubicBezTo>
                      <a:pt x="299" y="767"/>
                      <a:pt x="356" y="865"/>
                      <a:pt x="403" y="968"/>
                    </a:cubicBezTo>
                    <a:lnTo>
                      <a:pt x="403" y="968"/>
                    </a:lnTo>
                    <a:cubicBezTo>
                      <a:pt x="436" y="1051"/>
                      <a:pt x="464" y="1136"/>
                      <a:pt x="483" y="1223"/>
                    </a:cubicBezTo>
                    <a:cubicBezTo>
                      <a:pt x="508" y="1343"/>
                      <a:pt x="634" y="1430"/>
                      <a:pt x="755" y="1430"/>
                    </a:cubicBezTo>
                    <a:cubicBezTo>
                      <a:pt x="780" y="1430"/>
                      <a:pt x="804" y="1426"/>
                      <a:pt x="827" y="1419"/>
                    </a:cubicBezTo>
                    <a:cubicBezTo>
                      <a:pt x="896" y="1399"/>
                      <a:pt x="958" y="1352"/>
                      <a:pt x="995" y="1290"/>
                    </a:cubicBezTo>
                    <a:cubicBezTo>
                      <a:pt x="1030" y="1223"/>
                      <a:pt x="1040" y="1147"/>
                      <a:pt x="1023" y="1073"/>
                    </a:cubicBezTo>
                    <a:lnTo>
                      <a:pt x="1023" y="1073"/>
                    </a:lnTo>
                    <a:lnTo>
                      <a:pt x="1025" y="1078"/>
                    </a:lnTo>
                    <a:cubicBezTo>
                      <a:pt x="985" y="857"/>
                      <a:pt x="906" y="647"/>
                      <a:pt x="795" y="454"/>
                    </a:cubicBezTo>
                    <a:cubicBezTo>
                      <a:pt x="738" y="348"/>
                      <a:pt x="666" y="251"/>
                      <a:pt x="585" y="165"/>
                    </a:cubicBezTo>
                    <a:cubicBezTo>
                      <a:pt x="533" y="118"/>
                      <a:pt x="476" y="78"/>
                      <a:pt x="416" y="46"/>
                    </a:cubicBezTo>
                    <a:cubicBezTo>
                      <a:pt x="367" y="16"/>
                      <a:pt x="311" y="1"/>
                      <a:pt x="255" y="1"/>
                    </a:cubicBezTo>
                    <a:close/>
                  </a:path>
                </a:pathLst>
              </a:custGeom>
              <a:solidFill>
                <a:srgbClr val="ECDF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5" name="Google Shape;565;p35"/>
              <p:cNvSpPr/>
              <p:nvPr/>
            </p:nvSpPr>
            <p:spPr>
              <a:xfrm>
                <a:off x="3663575" y="541100"/>
                <a:ext cx="185750" cy="370050"/>
              </a:xfrm>
              <a:custGeom>
                <a:avLst/>
                <a:gdLst/>
                <a:ahLst/>
                <a:cxnLst/>
                <a:rect l="l" t="t" r="r" b="b"/>
                <a:pathLst>
                  <a:path w="7430" h="14802" extrusionOk="0">
                    <a:moveTo>
                      <a:pt x="7429" y="11479"/>
                    </a:moveTo>
                    <a:cubicBezTo>
                      <a:pt x="6967" y="8411"/>
                      <a:pt x="6234" y="5388"/>
                      <a:pt x="5242" y="2449"/>
                    </a:cubicBezTo>
                    <a:cubicBezTo>
                      <a:pt x="4945" y="1574"/>
                      <a:pt x="4611" y="681"/>
                      <a:pt x="3986" y="0"/>
                    </a:cubicBezTo>
                    <a:cubicBezTo>
                      <a:pt x="3622" y="154"/>
                      <a:pt x="3483" y="587"/>
                      <a:pt x="3399" y="972"/>
                    </a:cubicBezTo>
                    <a:cubicBezTo>
                      <a:pt x="2645" y="4409"/>
                      <a:pt x="2947" y="7976"/>
                      <a:pt x="3253" y="11479"/>
                    </a:cubicBezTo>
                    <a:cubicBezTo>
                      <a:pt x="2177" y="10816"/>
                      <a:pt x="1091" y="10168"/>
                      <a:pt x="0" y="9532"/>
                    </a:cubicBezTo>
                    <a:cubicBezTo>
                      <a:pt x="13" y="10230"/>
                      <a:pt x="337" y="10900"/>
                      <a:pt x="807" y="11419"/>
                    </a:cubicBezTo>
                    <a:cubicBezTo>
                      <a:pt x="1277" y="11936"/>
                      <a:pt x="1880" y="12312"/>
                      <a:pt x="2516" y="12607"/>
                    </a:cubicBezTo>
                    <a:cubicBezTo>
                      <a:pt x="1564" y="12901"/>
                      <a:pt x="834" y="13809"/>
                      <a:pt x="750" y="14801"/>
                    </a:cubicBezTo>
                    <a:cubicBezTo>
                      <a:pt x="1710" y="14727"/>
                      <a:pt x="2575" y="14442"/>
                      <a:pt x="3476" y="14146"/>
                    </a:cubicBezTo>
                    <a:cubicBezTo>
                      <a:pt x="3036" y="14690"/>
                      <a:pt x="3627" y="14507"/>
                      <a:pt x="3877" y="14314"/>
                    </a:cubicBezTo>
                    <a:cubicBezTo>
                      <a:pt x="4263" y="14019"/>
                      <a:pt x="4592" y="13621"/>
                      <a:pt x="4960" y="13302"/>
                    </a:cubicBezTo>
                    <a:cubicBezTo>
                      <a:pt x="5735" y="12629"/>
                      <a:pt x="6558" y="12021"/>
                      <a:pt x="7429" y="1147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6" name="Google Shape;566;p35"/>
              <p:cNvSpPr/>
              <p:nvPr/>
            </p:nvSpPr>
            <p:spPr>
              <a:xfrm>
                <a:off x="4200325" y="750200"/>
                <a:ext cx="283100" cy="376350"/>
              </a:xfrm>
              <a:custGeom>
                <a:avLst/>
                <a:gdLst/>
                <a:ahLst/>
                <a:cxnLst/>
                <a:rect l="l" t="t" r="r" b="b"/>
                <a:pathLst>
                  <a:path w="11324" h="15054" extrusionOk="0">
                    <a:moveTo>
                      <a:pt x="4107" y="3164"/>
                    </a:moveTo>
                    <a:cubicBezTo>
                      <a:pt x="6306" y="1447"/>
                      <a:pt x="8552" y="332"/>
                      <a:pt x="11323" y="0"/>
                    </a:cubicBezTo>
                    <a:cubicBezTo>
                      <a:pt x="11251" y="1814"/>
                      <a:pt x="7751" y="8980"/>
                      <a:pt x="5094" y="11278"/>
                    </a:cubicBezTo>
                    <a:cubicBezTo>
                      <a:pt x="5628" y="11194"/>
                      <a:pt x="6168" y="11145"/>
                      <a:pt x="6707" y="11130"/>
                    </a:cubicBezTo>
                    <a:cubicBezTo>
                      <a:pt x="7162" y="11115"/>
                      <a:pt x="7657" y="11142"/>
                      <a:pt x="8006" y="11437"/>
                    </a:cubicBezTo>
                    <a:cubicBezTo>
                      <a:pt x="8058" y="11481"/>
                      <a:pt x="8110" y="11538"/>
                      <a:pt x="8117" y="11605"/>
                    </a:cubicBezTo>
                    <a:cubicBezTo>
                      <a:pt x="8137" y="11761"/>
                      <a:pt x="7951" y="11850"/>
                      <a:pt x="7798" y="11887"/>
                    </a:cubicBezTo>
                    <a:cubicBezTo>
                      <a:pt x="7147" y="12048"/>
                      <a:pt x="6482" y="12149"/>
                      <a:pt x="5811" y="12191"/>
                    </a:cubicBezTo>
                    <a:cubicBezTo>
                      <a:pt x="6472" y="12231"/>
                      <a:pt x="7068" y="12778"/>
                      <a:pt x="7165" y="13431"/>
                    </a:cubicBezTo>
                    <a:cubicBezTo>
                      <a:pt x="7261" y="14086"/>
                      <a:pt x="6848" y="14781"/>
                      <a:pt x="6227" y="15009"/>
                    </a:cubicBezTo>
                    <a:cubicBezTo>
                      <a:pt x="6158" y="15034"/>
                      <a:pt x="6086" y="15053"/>
                      <a:pt x="6017" y="15034"/>
                    </a:cubicBezTo>
                    <a:cubicBezTo>
                      <a:pt x="5938" y="15009"/>
                      <a:pt x="5883" y="14940"/>
                      <a:pt x="5834" y="14873"/>
                    </a:cubicBezTo>
                    <a:cubicBezTo>
                      <a:pt x="5294" y="14123"/>
                      <a:pt x="4837" y="13319"/>
                      <a:pt x="4330" y="12547"/>
                    </a:cubicBezTo>
                    <a:cubicBezTo>
                      <a:pt x="3813" y="11758"/>
                      <a:pt x="3244" y="11004"/>
                      <a:pt x="2630" y="10286"/>
                    </a:cubicBezTo>
                    <a:cubicBezTo>
                      <a:pt x="2311" y="9915"/>
                      <a:pt x="1980" y="9554"/>
                      <a:pt x="1638" y="9205"/>
                    </a:cubicBezTo>
                    <a:cubicBezTo>
                      <a:pt x="1334" y="8896"/>
                      <a:pt x="817" y="8572"/>
                      <a:pt x="602" y="8203"/>
                    </a:cubicBezTo>
                    <a:cubicBezTo>
                      <a:pt x="0" y="7174"/>
                      <a:pt x="3353" y="3753"/>
                      <a:pt x="4107" y="3164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7" name="Google Shape;567;p35"/>
              <p:cNvSpPr/>
              <p:nvPr/>
            </p:nvSpPr>
            <p:spPr>
              <a:xfrm>
                <a:off x="4442525" y="2976250"/>
                <a:ext cx="325" cy="400"/>
              </a:xfrm>
              <a:custGeom>
                <a:avLst/>
                <a:gdLst/>
                <a:ahLst/>
                <a:cxnLst/>
                <a:rect l="l" t="t" r="r" b="b"/>
                <a:pathLst>
                  <a:path w="13" h="16" extrusionOk="0">
                    <a:moveTo>
                      <a:pt x="1" y="1"/>
                    </a:moveTo>
                    <a:cubicBezTo>
                      <a:pt x="1" y="1"/>
                      <a:pt x="4" y="6"/>
                      <a:pt x="12" y="16"/>
                    </a:cubicBezTo>
                    <a:cubicBezTo>
                      <a:pt x="6" y="6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AEA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8" name="Google Shape;568;p35"/>
              <p:cNvSpPr/>
              <p:nvPr/>
            </p:nvSpPr>
            <p:spPr>
              <a:xfrm>
                <a:off x="3625650" y="1365925"/>
                <a:ext cx="876875" cy="1756050"/>
              </a:xfrm>
              <a:custGeom>
                <a:avLst/>
                <a:gdLst/>
                <a:ahLst/>
                <a:cxnLst/>
                <a:rect l="l" t="t" r="r" b="b"/>
                <a:pathLst>
                  <a:path w="35075" h="70242" extrusionOk="0">
                    <a:moveTo>
                      <a:pt x="4848" y="0"/>
                    </a:moveTo>
                    <a:cubicBezTo>
                      <a:pt x="4731" y="0"/>
                      <a:pt x="4671" y="88"/>
                      <a:pt x="4666" y="184"/>
                    </a:cubicBezTo>
                    <a:cubicBezTo>
                      <a:pt x="3917" y="916"/>
                      <a:pt x="3640" y="1997"/>
                      <a:pt x="3820" y="3024"/>
                    </a:cubicBezTo>
                    <a:cubicBezTo>
                      <a:pt x="4033" y="4233"/>
                      <a:pt x="4837" y="5228"/>
                      <a:pt x="5747" y="6007"/>
                    </a:cubicBezTo>
                    <a:cubicBezTo>
                      <a:pt x="4152" y="8560"/>
                      <a:pt x="3014" y="11378"/>
                      <a:pt x="2428" y="14331"/>
                    </a:cubicBezTo>
                    <a:cubicBezTo>
                      <a:pt x="2284" y="15051"/>
                      <a:pt x="2168" y="15781"/>
                      <a:pt x="2094" y="16513"/>
                    </a:cubicBezTo>
                    <a:cubicBezTo>
                      <a:pt x="2032" y="17095"/>
                      <a:pt x="1871" y="17864"/>
                      <a:pt x="2027" y="18438"/>
                    </a:cubicBezTo>
                    <a:cubicBezTo>
                      <a:pt x="2136" y="18846"/>
                      <a:pt x="2473" y="18987"/>
                      <a:pt x="2886" y="18987"/>
                    </a:cubicBezTo>
                    <a:cubicBezTo>
                      <a:pt x="3442" y="18987"/>
                      <a:pt x="4134" y="18732"/>
                      <a:pt x="4595" y="18522"/>
                    </a:cubicBezTo>
                    <a:lnTo>
                      <a:pt x="4595" y="18522"/>
                    </a:lnTo>
                    <a:cubicBezTo>
                      <a:pt x="3147" y="21043"/>
                      <a:pt x="2042" y="23643"/>
                      <a:pt x="1478" y="26518"/>
                    </a:cubicBezTo>
                    <a:cubicBezTo>
                      <a:pt x="1159" y="28160"/>
                      <a:pt x="983" y="29850"/>
                      <a:pt x="1238" y="31517"/>
                    </a:cubicBezTo>
                    <a:cubicBezTo>
                      <a:pt x="1262" y="31675"/>
                      <a:pt x="1292" y="31841"/>
                      <a:pt x="1381" y="31977"/>
                    </a:cubicBezTo>
                    <a:cubicBezTo>
                      <a:pt x="1503" y="32161"/>
                      <a:pt x="1715" y="32209"/>
                      <a:pt x="1924" y="32209"/>
                    </a:cubicBezTo>
                    <a:cubicBezTo>
                      <a:pt x="1981" y="32209"/>
                      <a:pt x="2039" y="32205"/>
                      <a:pt x="2094" y="32200"/>
                    </a:cubicBezTo>
                    <a:cubicBezTo>
                      <a:pt x="2346" y="32175"/>
                      <a:pt x="2906" y="32071"/>
                      <a:pt x="2935" y="31743"/>
                    </a:cubicBezTo>
                    <a:lnTo>
                      <a:pt x="2935" y="31743"/>
                    </a:lnTo>
                    <a:cubicBezTo>
                      <a:pt x="2838" y="32883"/>
                      <a:pt x="2836" y="34033"/>
                      <a:pt x="2823" y="35176"/>
                    </a:cubicBezTo>
                    <a:cubicBezTo>
                      <a:pt x="2801" y="37145"/>
                      <a:pt x="2814" y="39117"/>
                      <a:pt x="2831" y="41086"/>
                    </a:cubicBezTo>
                    <a:cubicBezTo>
                      <a:pt x="2875" y="45695"/>
                      <a:pt x="2967" y="50303"/>
                      <a:pt x="3103" y="54912"/>
                    </a:cubicBezTo>
                    <a:cubicBezTo>
                      <a:pt x="3155" y="56782"/>
                      <a:pt x="3217" y="58652"/>
                      <a:pt x="3296" y="60525"/>
                    </a:cubicBezTo>
                    <a:cubicBezTo>
                      <a:pt x="3323" y="61176"/>
                      <a:pt x="3353" y="61829"/>
                      <a:pt x="3392" y="62479"/>
                    </a:cubicBezTo>
                    <a:cubicBezTo>
                      <a:pt x="3405" y="62690"/>
                      <a:pt x="3373" y="62969"/>
                      <a:pt x="3437" y="63170"/>
                    </a:cubicBezTo>
                    <a:cubicBezTo>
                      <a:pt x="3439" y="63192"/>
                      <a:pt x="3442" y="63217"/>
                      <a:pt x="3444" y="63239"/>
                    </a:cubicBezTo>
                    <a:lnTo>
                      <a:pt x="3331" y="63348"/>
                    </a:lnTo>
                    <a:cubicBezTo>
                      <a:pt x="2200" y="64451"/>
                      <a:pt x="916" y="65846"/>
                      <a:pt x="525" y="67420"/>
                    </a:cubicBezTo>
                    <a:cubicBezTo>
                      <a:pt x="0" y="69545"/>
                      <a:pt x="2255" y="70241"/>
                      <a:pt x="3975" y="70241"/>
                    </a:cubicBezTo>
                    <a:cubicBezTo>
                      <a:pt x="4070" y="70241"/>
                      <a:pt x="4164" y="70239"/>
                      <a:pt x="4256" y="70235"/>
                    </a:cubicBezTo>
                    <a:cubicBezTo>
                      <a:pt x="5441" y="70183"/>
                      <a:pt x="6626" y="69903"/>
                      <a:pt x="7731" y="69480"/>
                    </a:cubicBezTo>
                    <a:cubicBezTo>
                      <a:pt x="8347" y="69245"/>
                      <a:pt x="9349" y="68919"/>
                      <a:pt x="9715" y="68313"/>
                    </a:cubicBezTo>
                    <a:cubicBezTo>
                      <a:pt x="10000" y="67840"/>
                      <a:pt x="9928" y="67024"/>
                      <a:pt x="9960" y="66497"/>
                    </a:cubicBezTo>
                    <a:cubicBezTo>
                      <a:pt x="10153" y="63340"/>
                      <a:pt x="10185" y="60171"/>
                      <a:pt x="10225" y="57010"/>
                    </a:cubicBezTo>
                    <a:cubicBezTo>
                      <a:pt x="10277" y="53037"/>
                      <a:pt x="10294" y="49064"/>
                      <a:pt x="10317" y="45091"/>
                    </a:cubicBezTo>
                    <a:cubicBezTo>
                      <a:pt x="10329" y="43043"/>
                      <a:pt x="10336" y="40997"/>
                      <a:pt x="10339" y="38948"/>
                    </a:cubicBezTo>
                    <a:cubicBezTo>
                      <a:pt x="10381" y="39023"/>
                      <a:pt x="10438" y="39089"/>
                      <a:pt x="10507" y="39139"/>
                    </a:cubicBezTo>
                    <a:cubicBezTo>
                      <a:pt x="10613" y="39213"/>
                      <a:pt x="10733" y="39243"/>
                      <a:pt x="10858" y="39243"/>
                    </a:cubicBezTo>
                    <a:cubicBezTo>
                      <a:pt x="11091" y="39243"/>
                      <a:pt x="11342" y="39138"/>
                      <a:pt x="11554" y="39020"/>
                    </a:cubicBezTo>
                    <a:cubicBezTo>
                      <a:pt x="12719" y="38360"/>
                      <a:pt x="13659" y="37365"/>
                      <a:pt x="14250" y="36165"/>
                    </a:cubicBezTo>
                    <a:lnTo>
                      <a:pt x="14250" y="36165"/>
                    </a:lnTo>
                    <a:cubicBezTo>
                      <a:pt x="13812" y="38379"/>
                      <a:pt x="14173" y="40678"/>
                      <a:pt x="15264" y="42654"/>
                    </a:cubicBezTo>
                    <a:cubicBezTo>
                      <a:pt x="15603" y="43265"/>
                      <a:pt x="16078" y="43884"/>
                      <a:pt x="16763" y="44037"/>
                    </a:cubicBezTo>
                    <a:cubicBezTo>
                      <a:pt x="16869" y="44060"/>
                      <a:pt x="16975" y="44071"/>
                      <a:pt x="17081" y="44071"/>
                    </a:cubicBezTo>
                    <a:cubicBezTo>
                      <a:pt x="17643" y="44071"/>
                      <a:pt x="18195" y="43766"/>
                      <a:pt x="18626" y="43386"/>
                    </a:cubicBezTo>
                    <a:cubicBezTo>
                      <a:pt x="19675" y="42469"/>
                      <a:pt x="20274" y="41056"/>
                      <a:pt x="20202" y="39663"/>
                    </a:cubicBezTo>
                    <a:lnTo>
                      <a:pt x="20202" y="39663"/>
                    </a:lnTo>
                    <a:cubicBezTo>
                      <a:pt x="20400" y="40277"/>
                      <a:pt x="20605" y="40908"/>
                      <a:pt x="21008" y="41410"/>
                    </a:cubicBezTo>
                    <a:cubicBezTo>
                      <a:pt x="21353" y="41834"/>
                      <a:pt x="21879" y="42151"/>
                      <a:pt x="22414" y="42151"/>
                    </a:cubicBezTo>
                    <a:cubicBezTo>
                      <a:pt x="22510" y="42151"/>
                      <a:pt x="22606" y="42141"/>
                      <a:pt x="22701" y="42120"/>
                    </a:cubicBezTo>
                    <a:cubicBezTo>
                      <a:pt x="23109" y="42028"/>
                      <a:pt x="23445" y="41749"/>
                      <a:pt x="23735" y="41447"/>
                    </a:cubicBezTo>
                    <a:cubicBezTo>
                      <a:pt x="24482" y="40660"/>
                      <a:pt x="24971" y="39705"/>
                      <a:pt x="25251" y="38671"/>
                    </a:cubicBezTo>
                    <a:cubicBezTo>
                      <a:pt x="26139" y="40084"/>
                      <a:pt x="26560" y="41751"/>
                      <a:pt x="26612" y="43471"/>
                    </a:cubicBezTo>
                    <a:cubicBezTo>
                      <a:pt x="26666" y="45333"/>
                      <a:pt x="26518" y="47213"/>
                      <a:pt x="26411" y="49071"/>
                    </a:cubicBezTo>
                    <a:cubicBezTo>
                      <a:pt x="26278" y="51429"/>
                      <a:pt x="26124" y="53786"/>
                      <a:pt x="25993" y="56144"/>
                    </a:cubicBezTo>
                    <a:cubicBezTo>
                      <a:pt x="25865" y="58455"/>
                      <a:pt x="25743" y="60770"/>
                      <a:pt x="25716" y="63086"/>
                    </a:cubicBezTo>
                    <a:cubicBezTo>
                      <a:pt x="25696" y="64666"/>
                      <a:pt x="25647" y="66311"/>
                      <a:pt x="25949" y="67872"/>
                    </a:cubicBezTo>
                    <a:cubicBezTo>
                      <a:pt x="26023" y="68248"/>
                      <a:pt x="26119" y="68679"/>
                      <a:pt x="26401" y="68958"/>
                    </a:cubicBezTo>
                    <a:cubicBezTo>
                      <a:pt x="26978" y="69530"/>
                      <a:pt x="27965" y="69720"/>
                      <a:pt x="28729" y="69849"/>
                    </a:cubicBezTo>
                    <a:cubicBezTo>
                      <a:pt x="29490" y="69977"/>
                      <a:pt x="30259" y="70040"/>
                      <a:pt x="31029" y="70040"/>
                    </a:cubicBezTo>
                    <a:cubicBezTo>
                      <a:pt x="31348" y="70040"/>
                      <a:pt x="31668" y="70029"/>
                      <a:pt x="31987" y="70007"/>
                    </a:cubicBezTo>
                    <a:cubicBezTo>
                      <a:pt x="32764" y="69953"/>
                      <a:pt x="33704" y="69884"/>
                      <a:pt x="34379" y="69446"/>
                    </a:cubicBezTo>
                    <a:cubicBezTo>
                      <a:pt x="35075" y="69000"/>
                      <a:pt x="34817" y="68231"/>
                      <a:pt x="34555" y="67588"/>
                    </a:cubicBezTo>
                    <a:cubicBezTo>
                      <a:pt x="34149" y="66601"/>
                      <a:pt x="33566" y="65683"/>
                      <a:pt x="32964" y="64805"/>
                    </a:cubicBezTo>
                    <a:cubicBezTo>
                      <a:pt x="32895" y="64706"/>
                      <a:pt x="32821" y="64533"/>
                      <a:pt x="32722" y="64459"/>
                    </a:cubicBezTo>
                    <a:cubicBezTo>
                      <a:pt x="32717" y="64456"/>
                      <a:pt x="32719" y="64454"/>
                      <a:pt x="32715" y="64451"/>
                    </a:cubicBezTo>
                    <a:cubicBezTo>
                      <a:pt x="32715" y="64412"/>
                      <a:pt x="32717" y="64374"/>
                      <a:pt x="32719" y="64335"/>
                    </a:cubicBezTo>
                    <a:cubicBezTo>
                      <a:pt x="32757" y="63961"/>
                      <a:pt x="32764" y="63583"/>
                      <a:pt x="32786" y="63209"/>
                    </a:cubicBezTo>
                    <a:cubicBezTo>
                      <a:pt x="32994" y="59649"/>
                      <a:pt x="33199" y="56090"/>
                      <a:pt x="33397" y="52530"/>
                    </a:cubicBezTo>
                    <a:cubicBezTo>
                      <a:pt x="33615" y="48695"/>
                      <a:pt x="33835" y="44863"/>
                      <a:pt x="34063" y="41031"/>
                    </a:cubicBezTo>
                    <a:cubicBezTo>
                      <a:pt x="34073" y="40858"/>
                      <a:pt x="34085" y="40688"/>
                      <a:pt x="34092" y="40519"/>
                    </a:cubicBezTo>
                    <a:cubicBezTo>
                      <a:pt x="34384" y="38958"/>
                      <a:pt x="34347" y="37345"/>
                      <a:pt x="34263" y="35767"/>
                    </a:cubicBezTo>
                    <a:cubicBezTo>
                      <a:pt x="34164" y="33850"/>
                      <a:pt x="34008" y="31940"/>
                      <a:pt x="33731" y="30040"/>
                    </a:cubicBezTo>
                    <a:cubicBezTo>
                      <a:pt x="33476" y="28299"/>
                      <a:pt x="33189" y="26527"/>
                      <a:pt x="32685" y="24840"/>
                    </a:cubicBezTo>
                    <a:cubicBezTo>
                      <a:pt x="32138" y="23012"/>
                      <a:pt x="31302" y="21233"/>
                      <a:pt x="30273" y="19630"/>
                    </a:cubicBezTo>
                    <a:cubicBezTo>
                      <a:pt x="29308" y="18129"/>
                      <a:pt x="28148" y="16778"/>
                      <a:pt x="26852" y="15561"/>
                    </a:cubicBezTo>
                    <a:lnTo>
                      <a:pt x="26852" y="15561"/>
                    </a:lnTo>
                    <a:cubicBezTo>
                      <a:pt x="27846" y="15850"/>
                      <a:pt x="28801" y="16268"/>
                      <a:pt x="29689" y="16805"/>
                    </a:cubicBezTo>
                    <a:cubicBezTo>
                      <a:pt x="29731" y="16831"/>
                      <a:pt x="29778" y="16843"/>
                      <a:pt x="29826" y="16843"/>
                    </a:cubicBezTo>
                    <a:cubicBezTo>
                      <a:pt x="29976" y="16843"/>
                      <a:pt x="30130" y="16726"/>
                      <a:pt x="30115" y="16560"/>
                    </a:cubicBezTo>
                    <a:cubicBezTo>
                      <a:pt x="29889" y="13916"/>
                      <a:pt x="28892" y="11383"/>
                      <a:pt x="27715" y="9025"/>
                    </a:cubicBezTo>
                    <a:cubicBezTo>
                      <a:pt x="27213" y="8016"/>
                      <a:pt x="26612" y="7058"/>
                      <a:pt x="25961" y="6138"/>
                    </a:cubicBezTo>
                    <a:cubicBezTo>
                      <a:pt x="25630" y="5673"/>
                      <a:pt x="25286" y="5218"/>
                      <a:pt x="24934" y="4765"/>
                    </a:cubicBezTo>
                    <a:cubicBezTo>
                      <a:pt x="24608" y="4347"/>
                      <a:pt x="24279" y="3820"/>
                      <a:pt x="23883" y="3474"/>
                    </a:cubicBezTo>
                    <a:lnTo>
                      <a:pt x="23883" y="3474"/>
                    </a:lnTo>
                    <a:cubicBezTo>
                      <a:pt x="24044" y="3615"/>
                      <a:pt x="24086" y="4444"/>
                      <a:pt x="24120" y="4676"/>
                    </a:cubicBezTo>
                    <a:cubicBezTo>
                      <a:pt x="24182" y="5094"/>
                      <a:pt x="24205" y="5510"/>
                      <a:pt x="24106" y="5925"/>
                    </a:cubicBezTo>
                    <a:cubicBezTo>
                      <a:pt x="24078" y="6034"/>
                      <a:pt x="24044" y="6146"/>
                      <a:pt x="23960" y="6222"/>
                    </a:cubicBezTo>
                    <a:cubicBezTo>
                      <a:pt x="23903" y="6274"/>
                      <a:pt x="23842" y="6296"/>
                      <a:pt x="23780" y="6296"/>
                    </a:cubicBezTo>
                    <a:cubicBezTo>
                      <a:pt x="23548" y="6296"/>
                      <a:pt x="23298" y="5992"/>
                      <a:pt x="23163" y="5851"/>
                    </a:cubicBezTo>
                    <a:cubicBezTo>
                      <a:pt x="22475" y="5136"/>
                      <a:pt x="21934" y="4295"/>
                      <a:pt x="21572" y="3370"/>
                    </a:cubicBezTo>
                    <a:lnTo>
                      <a:pt x="21572" y="3370"/>
                    </a:lnTo>
                    <a:cubicBezTo>
                      <a:pt x="21686" y="3667"/>
                      <a:pt x="21783" y="3971"/>
                      <a:pt x="21862" y="4278"/>
                    </a:cubicBezTo>
                    <a:cubicBezTo>
                      <a:pt x="21971" y="4711"/>
                      <a:pt x="22092" y="5144"/>
                      <a:pt x="22183" y="5584"/>
                    </a:cubicBezTo>
                    <a:cubicBezTo>
                      <a:pt x="22268" y="5992"/>
                      <a:pt x="22352" y="6440"/>
                      <a:pt x="22300" y="6858"/>
                    </a:cubicBezTo>
                    <a:cubicBezTo>
                      <a:pt x="22273" y="7098"/>
                      <a:pt x="22181" y="7335"/>
                      <a:pt x="22003" y="7499"/>
                    </a:cubicBezTo>
                    <a:cubicBezTo>
                      <a:pt x="21857" y="7633"/>
                      <a:pt x="21695" y="7687"/>
                      <a:pt x="21528" y="7687"/>
                    </a:cubicBezTo>
                    <a:cubicBezTo>
                      <a:pt x="21012" y="7687"/>
                      <a:pt x="20441" y="7171"/>
                      <a:pt x="20103" y="6885"/>
                    </a:cubicBezTo>
                    <a:cubicBezTo>
                      <a:pt x="18572" y="5579"/>
                      <a:pt x="17278" y="3956"/>
                      <a:pt x="16187" y="2274"/>
                    </a:cubicBezTo>
                    <a:cubicBezTo>
                      <a:pt x="16157" y="2230"/>
                      <a:pt x="16108" y="2202"/>
                      <a:pt x="16056" y="2202"/>
                    </a:cubicBezTo>
                    <a:lnTo>
                      <a:pt x="16014" y="2111"/>
                    </a:lnTo>
                    <a:cubicBezTo>
                      <a:pt x="15774" y="1571"/>
                      <a:pt x="15534" y="1032"/>
                      <a:pt x="15291" y="495"/>
                    </a:cubicBezTo>
                    <a:cubicBezTo>
                      <a:pt x="15252" y="401"/>
                      <a:pt x="15138" y="357"/>
                      <a:pt x="15044" y="352"/>
                    </a:cubicBezTo>
                    <a:cubicBezTo>
                      <a:pt x="12080" y="226"/>
                      <a:pt x="9114" y="72"/>
                      <a:pt x="6146" y="20"/>
                    </a:cubicBezTo>
                    <a:cubicBezTo>
                      <a:pt x="5718" y="15"/>
                      <a:pt x="5287" y="18"/>
                      <a:pt x="4862" y="1"/>
                    </a:cubicBezTo>
                    <a:cubicBezTo>
                      <a:pt x="4857" y="0"/>
                      <a:pt x="4852" y="0"/>
                      <a:pt x="4848" y="0"/>
                    </a:cubicBezTo>
                    <a:close/>
                  </a:path>
                </a:pathLst>
              </a:custGeom>
              <a:solidFill>
                <a:srgbClr val="ECDF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9" name="Google Shape;569;p35"/>
              <p:cNvSpPr/>
              <p:nvPr/>
            </p:nvSpPr>
            <p:spPr>
              <a:xfrm>
                <a:off x="3689975" y="943025"/>
                <a:ext cx="420200" cy="558825"/>
              </a:xfrm>
              <a:custGeom>
                <a:avLst/>
                <a:gdLst/>
                <a:ahLst/>
                <a:cxnLst/>
                <a:rect l="l" t="t" r="r" b="b"/>
                <a:pathLst>
                  <a:path w="16808" h="22353" extrusionOk="0">
                    <a:moveTo>
                      <a:pt x="12271" y="0"/>
                    </a:moveTo>
                    <a:cubicBezTo>
                      <a:pt x="12255" y="0"/>
                      <a:pt x="12240" y="0"/>
                      <a:pt x="12224" y="1"/>
                    </a:cubicBezTo>
                    <a:cubicBezTo>
                      <a:pt x="11405" y="20"/>
                      <a:pt x="10522" y="456"/>
                      <a:pt x="9995" y="1084"/>
                    </a:cubicBezTo>
                    <a:cubicBezTo>
                      <a:pt x="9361" y="1846"/>
                      <a:pt x="9003" y="2816"/>
                      <a:pt x="8703" y="3748"/>
                    </a:cubicBezTo>
                    <a:cubicBezTo>
                      <a:pt x="8335" y="4889"/>
                      <a:pt x="7989" y="6007"/>
                      <a:pt x="7343" y="7029"/>
                    </a:cubicBezTo>
                    <a:cubicBezTo>
                      <a:pt x="6737" y="7989"/>
                      <a:pt x="5938" y="8805"/>
                      <a:pt x="5102" y="9564"/>
                    </a:cubicBezTo>
                    <a:cubicBezTo>
                      <a:pt x="3568" y="10957"/>
                      <a:pt x="1566" y="12219"/>
                      <a:pt x="592" y="14104"/>
                    </a:cubicBezTo>
                    <a:cubicBezTo>
                      <a:pt x="166" y="14928"/>
                      <a:pt x="1" y="15944"/>
                      <a:pt x="268" y="16845"/>
                    </a:cubicBezTo>
                    <a:cubicBezTo>
                      <a:pt x="525" y="17708"/>
                      <a:pt x="1099" y="18329"/>
                      <a:pt x="1797" y="18873"/>
                    </a:cubicBezTo>
                    <a:cubicBezTo>
                      <a:pt x="2506" y="19430"/>
                      <a:pt x="3397" y="19661"/>
                      <a:pt x="4286" y="19661"/>
                    </a:cubicBezTo>
                    <a:cubicBezTo>
                      <a:pt x="4504" y="19661"/>
                      <a:pt x="4721" y="19647"/>
                      <a:pt x="4936" y="19620"/>
                    </a:cubicBezTo>
                    <a:cubicBezTo>
                      <a:pt x="5648" y="19531"/>
                      <a:pt x="6432" y="19324"/>
                      <a:pt x="7110" y="18962"/>
                    </a:cubicBezTo>
                    <a:cubicBezTo>
                      <a:pt x="7630" y="20410"/>
                      <a:pt x="8644" y="21644"/>
                      <a:pt x="10195" y="22117"/>
                    </a:cubicBezTo>
                    <a:cubicBezTo>
                      <a:pt x="10700" y="22270"/>
                      <a:pt x="11281" y="22352"/>
                      <a:pt x="11865" y="22352"/>
                    </a:cubicBezTo>
                    <a:cubicBezTo>
                      <a:pt x="12334" y="22352"/>
                      <a:pt x="12806" y="22300"/>
                      <a:pt x="13243" y="22188"/>
                    </a:cubicBezTo>
                    <a:cubicBezTo>
                      <a:pt x="13282" y="22181"/>
                      <a:pt x="13322" y="22169"/>
                      <a:pt x="13362" y="22159"/>
                    </a:cubicBezTo>
                    <a:cubicBezTo>
                      <a:pt x="13401" y="22149"/>
                      <a:pt x="13436" y="22141"/>
                      <a:pt x="13473" y="22126"/>
                    </a:cubicBezTo>
                    <a:cubicBezTo>
                      <a:pt x="13945" y="22000"/>
                      <a:pt x="14388" y="21785"/>
                      <a:pt x="14779" y="21488"/>
                    </a:cubicBezTo>
                    <a:cubicBezTo>
                      <a:pt x="16808" y="19935"/>
                      <a:pt x="16350" y="17223"/>
                      <a:pt x="15544" y="15150"/>
                    </a:cubicBezTo>
                    <a:cubicBezTo>
                      <a:pt x="15049" y="13881"/>
                      <a:pt x="14517" y="12649"/>
                      <a:pt x="14237" y="11308"/>
                    </a:cubicBezTo>
                    <a:cubicBezTo>
                      <a:pt x="13950" y="9940"/>
                      <a:pt x="13894" y="8525"/>
                      <a:pt x="13985" y="7135"/>
                    </a:cubicBezTo>
                    <a:cubicBezTo>
                      <a:pt x="14037" y="6309"/>
                      <a:pt x="14136" y="5493"/>
                      <a:pt x="14270" y="4676"/>
                    </a:cubicBezTo>
                    <a:cubicBezTo>
                      <a:pt x="14388" y="3939"/>
                      <a:pt x="14529" y="3199"/>
                      <a:pt x="14458" y="2450"/>
                    </a:cubicBezTo>
                    <a:cubicBezTo>
                      <a:pt x="14343" y="1303"/>
                      <a:pt x="13566" y="0"/>
                      <a:pt x="12271" y="0"/>
                    </a:cubicBezTo>
                    <a:close/>
                  </a:path>
                </a:pathLst>
              </a:custGeom>
              <a:solidFill>
                <a:srgbClr val="ECDF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0" name="Google Shape;570;p35"/>
              <p:cNvSpPr/>
              <p:nvPr/>
            </p:nvSpPr>
            <p:spPr>
              <a:xfrm>
                <a:off x="3786250" y="1960825"/>
                <a:ext cx="121700" cy="392225"/>
              </a:xfrm>
              <a:custGeom>
                <a:avLst/>
                <a:gdLst/>
                <a:ahLst/>
                <a:cxnLst/>
                <a:rect l="l" t="t" r="r" b="b"/>
                <a:pathLst>
                  <a:path w="4868" h="15689" extrusionOk="0">
                    <a:moveTo>
                      <a:pt x="4726" y="0"/>
                    </a:moveTo>
                    <a:cubicBezTo>
                      <a:pt x="4703" y="0"/>
                      <a:pt x="4679" y="9"/>
                      <a:pt x="4657" y="30"/>
                    </a:cubicBezTo>
                    <a:cubicBezTo>
                      <a:pt x="2648" y="1927"/>
                      <a:pt x="1397" y="4369"/>
                      <a:pt x="721" y="7031"/>
                    </a:cubicBezTo>
                    <a:cubicBezTo>
                      <a:pt x="547" y="7713"/>
                      <a:pt x="1" y="9218"/>
                      <a:pt x="1035" y="9218"/>
                    </a:cubicBezTo>
                    <a:cubicBezTo>
                      <a:pt x="1103" y="9218"/>
                      <a:pt x="1178" y="9212"/>
                      <a:pt x="1260" y="9198"/>
                    </a:cubicBezTo>
                    <a:cubicBezTo>
                      <a:pt x="2279" y="9028"/>
                      <a:pt x="3213" y="8566"/>
                      <a:pt x="4059" y="7989"/>
                    </a:cubicBezTo>
                    <a:lnTo>
                      <a:pt x="4059" y="7989"/>
                    </a:lnTo>
                    <a:cubicBezTo>
                      <a:pt x="3408" y="9158"/>
                      <a:pt x="3039" y="10489"/>
                      <a:pt x="2945" y="11820"/>
                    </a:cubicBezTo>
                    <a:cubicBezTo>
                      <a:pt x="2854" y="13144"/>
                      <a:pt x="3012" y="14724"/>
                      <a:pt x="4088" y="15642"/>
                    </a:cubicBezTo>
                    <a:cubicBezTo>
                      <a:pt x="4125" y="15675"/>
                      <a:pt x="4166" y="15688"/>
                      <a:pt x="4203" y="15688"/>
                    </a:cubicBezTo>
                    <a:cubicBezTo>
                      <a:pt x="4330" y="15688"/>
                      <a:pt x="4432" y="15533"/>
                      <a:pt x="4323" y="15407"/>
                    </a:cubicBezTo>
                    <a:cubicBezTo>
                      <a:pt x="2408" y="13225"/>
                      <a:pt x="3534" y="9673"/>
                      <a:pt x="4773" y="7449"/>
                    </a:cubicBezTo>
                    <a:cubicBezTo>
                      <a:pt x="4840" y="7329"/>
                      <a:pt x="4742" y="7212"/>
                      <a:pt x="4632" y="7212"/>
                    </a:cubicBezTo>
                    <a:cubicBezTo>
                      <a:pt x="4595" y="7212"/>
                      <a:pt x="4557" y="7226"/>
                      <a:pt x="4523" y="7256"/>
                    </a:cubicBezTo>
                    <a:cubicBezTo>
                      <a:pt x="3682" y="8015"/>
                      <a:pt x="2619" y="8557"/>
                      <a:pt x="1530" y="8859"/>
                    </a:cubicBezTo>
                    <a:cubicBezTo>
                      <a:pt x="1390" y="8899"/>
                      <a:pt x="1315" y="8926"/>
                      <a:pt x="1249" y="8926"/>
                    </a:cubicBezTo>
                    <a:cubicBezTo>
                      <a:pt x="1166" y="8926"/>
                      <a:pt x="1096" y="8883"/>
                      <a:pt x="924" y="8768"/>
                    </a:cubicBezTo>
                    <a:cubicBezTo>
                      <a:pt x="597" y="8545"/>
                      <a:pt x="659" y="8547"/>
                      <a:pt x="719" y="8211"/>
                    </a:cubicBezTo>
                    <a:cubicBezTo>
                      <a:pt x="766" y="7951"/>
                      <a:pt x="820" y="7694"/>
                      <a:pt x="882" y="7439"/>
                    </a:cubicBezTo>
                    <a:cubicBezTo>
                      <a:pt x="1013" y="6900"/>
                      <a:pt x="1176" y="6368"/>
                      <a:pt x="1377" y="5851"/>
                    </a:cubicBezTo>
                    <a:cubicBezTo>
                      <a:pt x="2158" y="3775"/>
                      <a:pt x="3361" y="1861"/>
                      <a:pt x="4803" y="178"/>
                    </a:cubicBezTo>
                    <a:cubicBezTo>
                      <a:pt x="4868" y="100"/>
                      <a:pt x="4803" y="0"/>
                      <a:pt x="4726" y="0"/>
                    </a:cubicBezTo>
                    <a:close/>
                  </a:path>
                </a:pathLst>
              </a:custGeom>
              <a:solidFill>
                <a:srgbClr val="4431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1" name="Google Shape;571;p35"/>
              <p:cNvSpPr/>
              <p:nvPr/>
            </p:nvSpPr>
            <p:spPr>
              <a:xfrm>
                <a:off x="4244300" y="2018150"/>
                <a:ext cx="100450" cy="339975"/>
              </a:xfrm>
              <a:custGeom>
                <a:avLst/>
                <a:gdLst/>
                <a:ahLst/>
                <a:cxnLst/>
                <a:rect l="l" t="t" r="r" b="b"/>
                <a:pathLst>
                  <a:path w="4018" h="13599" extrusionOk="0">
                    <a:moveTo>
                      <a:pt x="238" y="0"/>
                    </a:moveTo>
                    <a:cubicBezTo>
                      <a:pt x="119" y="0"/>
                      <a:pt x="0" y="115"/>
                      <a:pt x="84" y="238"/>
                    </a:cubicBezTo>
                    <a:lnTo>
                      <a:pt x="87" y="238"/>
                    </a:lnTo>
                    <a:cubicBezTo>
                      <a:pt x="530" y="874"/>
                      <a:pt x="1114" y="1408"/>
                      <a:pt x="1566" y="2041"/>
                    </a:cubicBezTo>
                    <a:cubicBezTo>
                      <a:pt x="2059" y="2729"/>
                      <a:pt x="2482" y="3481"/>
                      <a:pt x="2783" y="4270"/>
                    </a:cubicBezTo>
                    <a:cubicBezTo>
                      <a:pt x="3053" y="4988"/>
                      <a:pt x="3385" y="5935"/>
                      <a:pt x="3295" y="6710"/>
                    </a:cubicBezTo>
                    <a:cubicBezTo>
                      <a:pt x="3232" y="7260"/>
                      <a:pt x="2863" y="7455"/>
                      <a:pt x="2417" y="7455"/>
                    </a:cubicBezTo>
                    <a:cubicBezTo>
                      <a:pt x="1833" y="7455"/>
                      <a:pt x="1119" y="7121"/>
                      <a:pt x="790" y="6811"/>
                    </a:cubicBezTo>
                    <a:lnTo>
                      <a:pt x="790" y="6811"/>
                    </a:lnTo>
                    <a:cubicBezTo>
                      <a:pt x="790" y="6811"/>
                      <a:pt x="790" y="6811"/>
                      <a:pt x="790" y="6811"/>
                    </a:cubicBezTo>
                    <a:cubicBezTo>
                      <a:pt x="753" y="6776"/>
                      <a:pt x="712" y="6762"/>
                      <a:pt x="674" y="6762"/>
                    </a:cubicBezTo>
                    <a:cubicBezTo>
                      <a:pt x="547" y="6762"/>
                      <a:pt x="443" y="6926"/>
                      <a:pt x="550" y="7053"/>
                    </a:cubicBezTo>
                    <a:cubicBezTo>
                      <a:pt x="1438" y="8105"/>
                      <a:pt x="2051" y="9371"/>
                      <a:pt x="2373" y="10707"/>
                    </a:cubicBezTo>
                    <a:cubicBezTo>
                      <a:pt x="2511" y="11284"/>
                      <a:pt x="2707" y="11964"/>
                      <a:pt x="2568" y="12555"/>
                    </a:cubicBezTo>
                    <a:cubicBezTo>
                      <a:pt x="2488" y="12893"/>
                      <a:pt x="2258" y="13124"/>
                      <a:pt x="1956" y="13124"/>
                    </a:cubicBezTo>
                    <a:cubicBezTo>
                      <a:pt x="1855" y="13124"/>
                      <a:pt x="1747" y="13098"/>
                      <a:pt x="1633" y="13043"/>
                    </a:cubicBezTo>
                    <a:cubicBezTo>
                      <a:pt x="1302" y="12882"/>
                      <a:pt x="1062" y="12590"/>
                      <a:pt x="802" y="12342"/>
                    </a:cubicBezTo>
                    <a:cubicBezTo>
                      <a:pt x="762" y="12304"/>
                      <a:pt x="713" y="12288"/>
                      <a:pt x="665" y="12288"/>
                    </a:cubicBezTo>
                    <a:cubicBezTo>
                      <a:pt x="517" y="12288"/>
                      <a:pt x="371" y="12441"/>
                      <a:pt x="475" y="12592"/>
                    </a:cubicBezTo>
                    <a:cubicBezTo>
                      <a:pt x="813" y="13076"/>
                      <a:pt x="1390" y="13598"/>
                      <a:pt x="2011" y="13598"/>
                    </a:cubicBezTo>
                    <a:cubicBezTo>
                      <a:pt x="2127" y="13598"/>
                      <a:pt x="2245" y="13580"/>
                      <a:pt x="2363" y="13540"/>
                    </a:cubicBezTo>
                    <a:cubicBezTo>
                      <a:pt x="3063" y="13302"/>
                      <a:pt x="3184" y="12525"/>
                      <a:pt x="3127" y="11875"/>
                    </a:cubicBezTo>
                    <a:cubicBezTo>
                      <a:pt x="2997" y="10393"/>
                      <a:pt x="2436" y="8941"/>
                      <a:pt x="1561" y="7730"/>
                    </a:cubicBezTo>
                    <a:lnTo>
                      <a:pt x="1561" y="7730"/>
                    </a:lnTo>
                    <a:cubicBezTo>
                      <a:pt x="1703" y="7805"/>
                      <a:pt x="1859" y="7864"/>
                      <a:pt x="2039" y="7894"/>
                    </a:cubicBezTo>
                    <a:cubicBezTo>
                      <a:pt x="2141" y="7912"/>
                      <a:pt x="2245" y="7921"/>
                      <a:pt x="2351" y="7921"/>
                    </a:cubicBezTo>
                    <a:cubicBezTo>
                      <a:pt x="2625" y="7921"/>
                      <a:pt x="2902" y="7859"/>
                      <a:pt x="3142" y="7729"/>
                    </a:cubicBezTo>
                    <a:cubicBezTo>
                      <a:pt x="4018" y="7244"/>
                      <a:pt x="3793" y="6165"/>
                      <a:pt x="3637" y="5351"/>
                    </a:cubicBezTo>
                    <a:cubicBezTo>
                      <a:pt x="3441" y="4298"/>
                      <a:pt x="3068" y="3286"/>
                      <a:pt x="2531" y="2356"/>
                    </a:cubicBezTo>
                    <a:cubicBezTo>
                      <a:pt x="2019" y="1477"/>
                      <a:pt x="1257" y="451"/>
                      <a:pt x="310" y="15"/>
                    </a:cubicBezTo>
                    <a:cubicBezTo>
                      <a:pt x="287" y="5"/>
                      <a:pt x="263" y="0"/>
                      <a:pt x="238" y="0"/>
                    </a:cubicBezTo>
                    <a:close/>
                  </a:path>
                </a:pathLst>
              </a:custGeom>
              <a:solidFill>
                <a:srgbClr val="4431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2" name="Google Shape;572;p35"/>
              <p:cNvSpPr/>
              <p:nvPr/>
            </p:nvSpPr>
            <p:spPr>
              <a:xfrm>
                <a:off x="3784725" y="1409100"/>
                <a:ext cx="178450" cy="265000"/>
              </a:xfrm>
              <a:custGeom>
                <a:avLst/>
                <a:gdLst/>
                <a:ahLst/>
                <a:cxnLst/>
                <a:rect l="l" t="t" r="r" b="b"/>
                <a:pathLst>
                  <a:path w="7138" h="10600" extrusionOk="0">
                    <a:moveTo>
                      <a:pt x="3461" y="0"/>
                    </a:moveTo>
                    <a:cubicBezTo>
                      <a:pt x="3058" y="297"/>
                      <a:pt x="2613" y="530"/>
                      <a:pt x="2138" y="691"/>
                    </a:cubicBezTo>
                    <a:cubicBezTo>
                      <a:pt x="1752" y="822"/>
                      <a:pt x="1349" y="918"/>
                      <a:pt x="943" y="938"/>
                    </a:cubicBezTo>
                    <a:cubicBezTo>
                      <a:pt x="525" y="2388"/>
                      <a:pt x="0" y="4864"/>
                      <a:pt x="535" y="6875"/>
                    </a:cubicBezTo>
                    <a:cubicBezTo>
                      <a:pt x="1144" y="9173"/>
                      <a:pt x="2025" y="10600"/>
                      <a:pt x="3407" y="10600"/>
                    </a:cubicBezTo>
                    <a:cubicBezTo>
                      <a:pt x="3849" y="10600"/>
                      <a:pt x="4342" y="10454"/>
                      <a:pt x="4894" y="10143"/>
                    </a:cubicBezTo>
                    <a:cubicBezTo>
                      <a:pt x="6608" y="9181"/>
                      <a:pt x="7137" y="5638"/>
                      <a:pt x="6949" y="3461"/>
                    </a:cubicBezTo>
                    <a:cubicBezTo>
                      <a:pt x="6806" y="3436"/>
                      <a:pt x="6665" y="3402"/>
                      <a:pt x="6524" y="3360"/>
                    </a:cubicBezTo>
                    <a:cubicBezTo>
                      <a:pt x="5952" y="3189"/>
                      <a:pt x="5433" y="2877"/>
                      <a:pt x="4973" y="2504"/>
                    </a:cubicBezTo>
                    <a:cubicBezTo>
                      <a:pt x="4231" y="1898"/>
                      <a:pt x="3538" y="990"/>
                      <a:pt x="3461" y="0"/>
                    </a:cubicBezTo>
                    <a:close/>
                  </a:path>
                </a:pathLst>
              </a:custGeom>
              <a:solidFill>
                <a:srgbClr val="FF6E8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3" name="Google Shape;573;p35"/>
              <p:cNvSpPr/>
              <p:nvPr/>
            </p:nvSpPr>
            <p:spPr>
              <a:xfrm>
                <a:off x="3714425" y="1404850"/>
                <a:ext cx="356750" cy="100975"/>
              </a:xfrm>
              <a:custGeom>
                <a:avLst/>
                <a:gdLst/>
                <a:ahLst/>
                <a:cxnLst/>
                <a:rect l="l" t="t" r="r" b="b"/>
                <a:pathLst>
                  <a:path w="14270" h="4039" extrusionOk="0">
                    <a:moveTo>
                      <a:pt x="157" y="1"/>
                    </a:moveTo>
                    <a:cubicBezTo>
                      <a:pt x="74" y="1"/>
                      <a:pt x="1" y="113"/>
                      <a:pt x="81" y="175"/>
                    </a:cubicBezTo>
                    <a:cubicBezTo>
                      <a:pt x="989" y="879"/>
                      <a:pt x="2123" y="1214"/>
                      <a:pt x="3264" y="1214"/>
                    </a:cubicBezTo>
                    <a:cubicBezTo>
                      <a:pt x="4267" y="1214"/>
                      <a:pt x="5276" y="955"/>
                      <a:pt x="6141" y="459"/>
                    </a:cubicBezTo>
                    <a:lnTo>
                      <a:pt x="6141" y="459"/>
                    </a:lnTo>
                    <a:cubicBezTo>
                      <a:pt x="6662" y="1996"/>
                      <a:pt x="7766" y="3236"/>
                      <a:pt x="9351" y="3760"/>
                    </a:cubicBezTo>
                    <a:cubicBezTo>
                      <a:pt x="9872" y="3933"/>
                      <a:pt x="10507" y="4038"/>
                      <a:pt x="11152" y="4038"/>
                    </a:cubicBezTo>
                    <a:cubicBezTo>
                      <a:pt x="12349" y="4038"/>
                      <a:pt x="13582" y="3676"/>
                      <a:pt x="14194" y="2718"/>
                    </a:cubicBezTo>
                    <a:cubicBezTo>
                      <a:pt x="14270" y="2603"/>
                      <a:pt x="14165" y="2482"/>
                      <a:pt x="14051" y="2482"/>
                    </a:cubicBezTo>
                    <a:cubicBezTo>
                      <a:pt x="14026" y="2482"/>
                      <a:pt x="14001" y="2488"/>
                      <a:pt x="13977" y="2501"/>
                    </a:cubicBezTo>
                    <a:cubicBezTo>
                      <a:pt x="13225" y="2892"/>
                      <a:pt x="12596" y="3280"/>
                      <a:pt x="11728" y="3367"/>
                    </a:cubicBezTo>
                    <a:cubicBezTo>
                      <a:pt x="11556" y="3383"/>
                      <a:pt x="11384" y="3391"/>
                      <a:pt x="11213" y="3391"/>
                    </a:cubicBezTo>
                    <a:cubicBezTo>
                      <a:pt x="10642" y="3391"/>
                      <a:pt x="10077" y="3302"/>
                      <a:pt x="9521" y="3144"/>
                    </a:cubicBezTo>
                    <a:cubicBezTo>
                      <a:pt x="8111" y="2741"/>
                      <a:pt x="6845" y="1588"/>
                      <a:pt x="6395" y="168"/>
                    </a:cubicBezTo>
                    <a:cubicBezTo>
                      <a:pt x="6373" y="98"/>
                      <a:pt x="6303" y="46"/>
                      <a:pt x="6231" y="46"/>
                    </a:cubicBezTo>
                    <a:cubicBezTo>
                      <a:pt x="6204" y="46"/>
                      <a:pt x="6177" y="53"/>
                      <a:pt x="6152" y="69"/>
                    </a:cubicBezTo>
                    <a:cubicBezTo>
                      <a:pt x="5264" y="643"/>
                      <a:pt x="4283" y="912"/>
                      <a:pt x="3299" y="912"/>
                    </a:cubicBezTo>
                    <a:cubicBezTo>
                      <a:pt x="2235" y="912"/>
                      <a:pt x="1166" y="598"/>
                      <a:pt x="205" y="14"/>
                    </a:cubicBezTo>
                    <a:cubicBezTo>
                      <a:pt x="189" y="5"/>
                      <a:pt x="173" y="1"/>
                      <a:pt x="157" y="1"/>
                    </a:cubicBezTo>
                    <a:close/>
                  </a:path>
                </a:pathLst>
              </a:custGeom>
              <a:solidFill>
                <a:srgbClr val="4431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4" name="Google Shape;574;p35"/>
              <p:cNvSpPr/>
              <p:nvPr/>
            </p:nvSpPr>
            <p:spPr>
              <a:xfrm>
                <a:off x="3806925" y="1284225"/>
                <a:ext cx="182600" cy="121225"/>
              </a:xfrm>
              <a:custGeom>
                <a:avLst/>
                <a:gdLst/>
                <a:ahLst/>
                <a:cxnLst/>
                <a:rect l="l" t="t" r="r" b="b"/>
                <a:pathLst>
                  <a:path w="7304" h="4849" extrusionOk="0">
                    <a:moveTo>
                      <a:pt x="1736" y="1"/>
                    </a:moveTo>
                    <a:cubicBezTo>
                      <a:pt x="1218" y="1"/>
                      <a:pt x="705" y="106"/>
                      <a:pt x="416" y="513"/>
                    </a:cubicBezTo>
                    <a:cubicBezTo>
                      <a:pt x="245" y="753"/>
                      <a:pt x="194" y="1052"/>
                      <a:pt x="149" y="1344"/>
                    </a:cubicBezTo>
                    <a:cubicBezTo>
                      <a:pt x="60" y="1940"/>
                      <a:pt x="1" y="2569"/>
                      <a:pt x="231" y="3125"/>
                    </a:cubicBezTo>
                    <a:cubicBezTo>
                      <a:pt x="448" y="3647"/>
                      <a:pt x="903" y="4040"/>
                      <a:pt x="1406" y="4298"/>
                    </a:cubicBezTo>
                    <a:cubicBezTo>
                      <a:pt x="2107" y="4654"/>
                      <a:pt x="2801" y="4848"/>
                      <a:pt x="3517" y="4848"/>
                    </a:cubicBezTo>
                    <a:cubicBezTo>
                      <a:pt x="3940" y="4848"/>
                      <a:pt x="4372" y="4780"/>
                      <a:pt x="4817" y="4637"/>
                    </a:cubicBezTo>
                    <a:cubicBezTo>
                      <a:pt x="5448" y="4431"/>
                      <a:pt x="6061" y="4132"/>
                      <a:pt x="6529" y="3664"/>
                    </a:cubicBezTo>
                    <a:cubicBezTo>
                      <a:pt x="6997" y="3194"/>
                      <a:pt x="7303" y="2536"/>
                      <a:pt x="7244" y="1878"/>
                    </a:cubicBezTo>
                    <a:cubicBezTo>
                      <a:pt x="7229" y="1740"/>
                      <a:pt x="7199" y="1599"/>
                      <a:pt x="7123" y="1485"/>
                    </a:cubicBezTo>
                    <a:cubicBezTo>
                      <a:pt x="7039" y="1364"/>
                      <a:pt x="6907" y="1285"/>
                      <a:pt x="6779" y="1213"/>
                    </a:cubicBezTo>
                    <a:cubicBezTo>
                      <a:pt x="5411" y="451"/>
                      <a:pt x="3823" y="189"/>
                      <a:pt x="2264" y="30"/>
                    </a:cubicBezTo>
                    <a:cubicBezTo>
                      <a:pt x="2093" y="13"/>
                      <a:pt x="1914" y="1"/>
                      <a:pt x="1736" y="1"/>
                    </a:cubicBezTo>
                    <a:close/>
                  </a:path>
                </a:pathLst>
              </a:custGeom>
              <a:solidFill>
                <a:srgbClr val="4431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5" name="Google Shape;575;p35"/>
              <p:cNvSpPr/>
              <p:nvPr/>
            </p:nvSpPr>
            <p:spPr>
              <a:xfrm>
                <a:off x="3853425" y="1413500"/>
                <a:ext cx="15775" cy="181725"/>
              </a:xfrm>
              <a:custGeom>
                <a:avLst/>
                <a:gdLst/>
                <a:ahLst/>
                <a:cxnLst/>
                <a:rect l="l" t="t" r="r" b="b"/>
                <a:pathLst>
                  <a:path w="631" h="7269" extrusionOk="0">
                    <a:moveTo>
                      <a:pt x="515" y="1"/>
                    </a:moveTo>
                    <a:cubicBezTo>
                      <a:pt x="453" y="1"/>
                      <a:pt x="386" y="43"/>
                      <a:pt x="374" y="121"/>
                    </a:cubicBezTo>
                    <a:cubicBezTo>
                      <a:pt x="216" y="1319"/>
                      <a:pt x="142" y="2521"/>
                      <a:pt x="92" y="3726"/>
                    </a:cubicBezTo>
                    <a:cubicBezTo>
                      <a:pt x="45" y="4893"/>
                      <a:pt x="1" y="6061"/>
                      <a:pt x="199" y="7216"/>
                    </a:cubicBezTo>
                    <a:cubicBezTo>
                      <a:pt x="205" y="7251"/>
                      <a:pt x="238" y="7268"/>
                      <a:pt x="270" y="7268"/>
                    </a:cubicBezTo>
                    <a:cubicBezTo>
                      <a:pt x="303" y="7268"/>
                      <a:pt x="335" y="7251"/>
                      <a:pt x="340" y="7216"/>
                    </a:cubicBezTo>
                    <a:cubicBezTo>
                      <a:pt x="515" y="6058"/>
                      <a:pt x="493" y="4891"/>
                      <a:pt x="520" y="3726"/>
                    </a:cubicBezTo>
                    <a:cubicBezTo>
                      <a:pt x="548" y="2523"/>
                      <a:pt x="607" y="1323"/>
                      <a:pt x="629" y="121"/>
                    </a:cubicBezTo>
                    <a:cubicBezTo>
                      <a:pt x="630" y="39"/>
                      <a:pt x="575" y="1"/>
                      <a:pt x="515" y="1"/>
                    </a:cubicBezTo>
                    <a:close/>
                  </a:path>
                </a:pathLst>
              </a:custGeom>
              <a:solidFill>
                <a:srgbClr val="4431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6" name="Google Shape;576;p35"/>
              <p:cNvSpPr/>
              <p:nvPr/>
            </p:nvSpPr>
            <p:spPr>
              <a:xfrm>
                <a:off x="3637975" y="3022975"/>
                <a:ext cx="59100" cy="61325"/>
              </a:xfrm>
              <a:custGeom>
                <a:avLst/>
                <a:gdLst/>
                <a:ahLst/>
                <a:cxnLst/>
                <a:rect l="l" t="t" r="r" b="b"/>
                <a:pathLst>
                  <a:path w="2364" h="2453" extrusionOk="0">
                    <a:moveTo>
                      <a:pt x="2126" y="1"/>
                    </a:moveTo>
                    <a:cubicBezTo>
                      <a:pt x="2119" y="1"/>
                      <a:pt x="2112" y="1"/>
                      <a:pt x="2105" y="2"/>
                    </a:cubicBezTo>
                    <a:cubicBezTo>
                      <a:pt x="1588" y="76"/>
                      <a:pt x="1126" y="438"/>
                      <a:pt x="787" y="821"/>
                    </a:cubicBezTo>
                    <a:cubicBezTo>
                      <a:pt x="438" y="1222"/>
                      <a:pt x="183" y="1694"/>
                      <a:pt x="40" y="2206"/>
                    </a:cubicBezTo>
                    <a:cubicBezTo>
                      <a:pt x="0" y="2341"/>
                      <a:pt x="130" y="2453"/>
                      <a:pt x="247" y="2453"/>
                    </a:cubicBezTo>
                    <a:cubicBezTo>
                      <a:pt x="307" y="2453"/>
                      <a:pt x="363" y="2424"/>
                      <a:pt x="393" y="2355"/>
                    </a:cubicBezTo>
                    <a:cubicBezTo>
                      <a:pt x="579" y="1919"/>
                      <a:pt x="844" y="1524"/>
                      <a:pt x="1170" y="1182"/>
                    </a:cubicBezTo>
                    <a:cubicBezTo>
                      <a:pt x="1499" y="831"/>
                      <a:pt x="1893" y="566"/>
                      <a:pt x="2249" y="247"/>
                    </a:cubicBezTo>
                    <a:cubicBezTo>
                      <a:pt x="2364" y="144"/>
                      <a:pt x="2250" y="1"/>
                      <a:pt x="2126" y="1"/>
                    </a:cubicBezTo>
                    <a:close/>
                  </a:path>
                </a:pathLst>
              </a:custGeom>
              <a:solidFill>
                <a:srgbClr val="4431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7" name="Google Shape;577;p35"/>
              <p:cNvSpPr/>
              <p:nvPr/>
            </p:nvSpPr>
            <p:spPr>
              <a:xfrm>
                <a:off x="3658900" y="3047900"/>
                <a:ext cx="57525" cy="53125"/>
              </a:xfrm>
              <a:custGeom>
                <a:avLst/>
                <a:gdLst/>
                <a:ahLst/>
                <a:cxnLst/>
                <a:rect l="l" t="t" r="r" b="b"/>
                <a:pathLst>
                  <a:path w="2301" h="2125" extrusionOk="0">
                    <a:moveTo>
                      <a:pt x="2124" y="0"/>
                    </a:moveTo>
                    <a:cubicBezTo>
                      <a:pt x="2110" y="0"/>
                      <a:pt x="2095" y="2"/>
                      <a:pt x="2080" y="7"/>
                    </a:cubicBezTo>
                    <a:cubicBezTo>
                      <a:pt x="1639" y="141"/>
                      <a:pt x="1263" y="442"/>
                      <a:pt x="932" y="757"/>
                    </a:cubicBezTo>
                    <a:cubicBezTo>
                      <a:pt x="603" y="1071"/>
                      <a:pt x="328" y="1444"/>
                      <a:pt x="86" y="1828"/>
                    </a:cubicBezTo>
                    <a:cubicBezTo>
                      <a:pt x="1" y="1963"/>
                      <a:pt x="136" y="2125"/>
                      <a:pt x="267" y="2125"/>
                    </a:cubicBezTo>
                    <a:cubicBezTo>
                      <a:pt x="312" y="2125"/>
                      <a:pt x="355" y="2106"/>
                      <a:pt x="390" y="2063"/>
                    </a:cubicBezTo>
                    <a:cubicBezTo>
                      <a:pt x="660" y="1724"/>
                      <a:pt x="967" y="1422"/>
                      <a:pt x="1281" y="1125"/>
                    </a:cubicBezTo>
                    <a:cubicBezTo>
                      <a:pt x="1592" y="826"/>
                      <a:pt x="1936" y="569"/>
                      <a:pt x="2218" y="247"/>
                    </a:cubicBezTo>
                    <a:cubicBezTo>
                      <a:pt x="2300" y="156"/>
                      <a:pt x="2241" y="0"/>
                      <a:pt x="2124" y="0"/>
                    </a:cubicBezTo>
                    <a:close/>
                  </a:path>
                </a:pathLst>
              </a:custGeom>
              <a:solidFill>
                <a:srgbClr val="4431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8" name="Google Shape;578;p35"/>
              <p:cNvSpPr/>
              <p:nvPr/>
            </p:nvSpPr>
            <p:spPr>
              <a:xfrm>
                <a:off x="4396275" y="3056425"/>
                <a:ext cx="39275" cy="58900"/>
              </a:xfrm>
              <a:custGeom>
                <a:avLst/>
                <a:gdLst/>
                <a:ahLst/>
                <a:cxnLst/>
                <a:rect l="l" t="t" r="r" b="b"/>
                <a:pathLst>
                  <a:path w="1571" h="2356" extrusionOk="0">
                    <a:moveTo>
                      <a:pt x="298" y="1"/>
                    </a:moveTo>
                    <a:cubicBezTo>
                      <a:pt x="154" y="1"/>
                      <a:pt x="1" y="175"/>
                      <a:pt x="101" y="322"/>
                    </a:cubicBezTo>
                    <a:cubicBezTo>
                      <a:pt x="316" y="633"/>
                      <a:pt x="509" y="960"/>
                      <a:pt x="682" y="1299"/>
                    </a:cubicBezTo>
                    <a:cubicBezTo>
                      <a:pt x="769" y="1467"/>
                      <a:pt x="851" y="1640"/>
                      <a:pt x="925" y="1813"/>
                    </a:cubicBezTo>
                    <a:cubicBezTo>
                      <a:pt x="1004" y="1994"/>
                      <a:pt x="1093" y="2162"/>
                      <a:pt x="1234" y="2301"/>
                    </a:cubicBezTo>
                    <a:cubicBezTo>
                      <a:pt x="1272" y="2339"/>
                      <a:pt x="1318" y="2355"/>
                      <a:pt x="1363" y="2355"/>
                    </a:cubicBezTo>
                    <a:cubicBezTo>
                      <a:pt x="1459" y="2355"/>
                      <a:pt x="1552" y="2279"/>
                      <a:pt x="1556" y="2170"/>
                    </a:cubicBezTo>
                    <a:cubicBezTo>
                      <a:pt x="1570" y="1764"/>
                      <a:pt x="1308" y="1383"/>
                      <a:pt x="1110" y="1049"/>
                    </a:cubicBezTo>
                    <a:cubicBezTo>
                      <a:pt x="905" y="708"/>
                      <a:pt x="677" y="379"/>
                      <a:pt x="430" y="67"/>
                    </a:cubicBezTo>
                    <a:cubicBezTo>
                      <a:pt x="393" y="20"/>
                      <a:pt x="346" y="1"/>
                      <a:pt x="298" y="1"/>
                    </a:cubicBezTo>
                    <a:close/>
                  </a:path>
                </a:pathLst>
              </a:custGeom>
              <a:solidFill>
                <a:srgbClr val="4431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9" name="Google Shape;579;p35"/>
              <p:cNvSpPr/>
              <p:nvPr/>
            </p:nvSpPr>
            <p:spPr>
              <a:xfrm>
                <a:off x="4428175" y="3040425"/>
                <a:ext cx="44325" cy="65725"/>
              </a:xfrm>
              <a:custGeom>
                <a:avLst/>
                <a:gdLst/>
                <a:ahLst/>
                <a:cxnLst/>
                <a:rect l="l" t="t" r="r" b="b"/>
                <a:pathLst>
                  <a:path w="1773" h="2629" extrusionOk="0">
                    <a:moveTo>
                      <a:pt x="334" y="1"/>
                    </a:moveTo>
                    <a:cubicBezTo>
                      <a:pt x="255" y="1"/>
                      <a:pt x="176" y="30"/>
                      <a:pt x="121" y="86"/>
                    </a:cubicBezTo>
                    <a:cubicBezTo>
                      <a:pt x="0" y="205"/>
                      <a:pt x="20" y="378"/>
                      <a:pt x="121" y="499"/>
                    </a:cubicBezTo>
                    <a:cubicBezTo>
                      <a:pt x="371" y="801"/>
                      <a:pt x="591" y="1125"/>
                      <a:pt x="777" y="1466"/>
                    </a:cubicBezTo>
                    <a:cubicBezTo>
                      <a:pt x="967" y="1818"/>
                      <a:pt x="1131" y="2186"/>
                      <a:pt x="1343" y="2525"/>
                    </a:cubicBezTo>
                    <a:cubicBezTo>
                      <a:pt x="1387" y="2595"/>
                      <a:pt x="1466" y="2629"/>
                      <a:pt x="1543" y="2629"/>
                    </a:cubicBezTo>
                    <a:cubicBezTo>
                      <a:pt x="1659" y="2629"/>
                      <a:pt x="1772" y="2553"/>
                      <a:pt x="1759" y="2414"/>
                    </a:cubicBezTo>
                    <a:cubicBezTo>
                      <a:pt x="1719" y="1959"/>
                      <a:pt x="1546" y="1543"/>
                      <a:pt x="1316" y="1152"/>
                    </a:cubicBezTo>
                    <a:cubicBezTo>
                      <a:pt x="1091" y="771"/>
                      <a:pt x="831" y="415"/>
                      <a:pt x="537" y="86"/>
                    </a:cubicBezTo>
                    <a:cubicBezTo>
                      <a:pt x="485" y="28"/>
                      <a:pt x="410" y="1"/>
                      <a:pt x="334" y="1"/>
                    </a:cubicBezTo>
                    <a:close/>
                  </a:path>
                </a:pathLst>
              </a:custGeom>
              <a:solidFill>
                <a:srgbClr val="4431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0" name="Google Shape;580;p35"/>
              <p:cNvSpPr/>
              <p:nvPr/>
            </p:nvSpPr>
            <p:spPr>
              <a:xfrm>
                <a:off x="3497475" y="2949050"/>
                <a:ext cx="73025" cy="68425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737" extrusionOk="0">
                    <a:moveTo>
                      <a:pt x="2776" y="1"/>
                    </a:moveTo>
                    <a:cubicBezTo>
                      <a:pt x="2769" y="1"/>
                      <a:pt x="2762" y="1"/>
                      <a:pt x="2755" y="3"/>
                    </a:cubicBezTo>
                    <a:cubicBezTo>
                      <a:pt x="1541" y="278"/>
                      <a:pt x="628" y="1336"/>
                      <a:pt x="86" y="2410"/>
                    </a:cubicBezTo>
                    <a:cubicBezTo>
                      <a:pt x="1" y="2581"/>
                      <a:pt x="145" y="2736"/>
                      <a:pt x="290" y="2736"/>
                    </a:cubicBezTo>
                    <a:cubicBezTo>
                      <a:pt x="354" y="2736"/>
                      <a:pt x="419" y="2705"/>
                      <a:pt x="462" y="2630"/>
                    </a:cubicBezTo>
                    <a:lnTo>
                      <a:pt x="460" y="2630"/>
                    </a:lnTo>
                    <a:cubicBezTo>
                      <a:pt x="752" y="2126"/>
                      <a:pt x="1118" y="1685"/>
                      <a:pt x="1536" y="1282"/>
                    </a:cubicBezTo>
                    <a:cubicBezTo>
                      <a:pt x="1946" y="881"/>
                      <a:pt x="2409" y="530"/>
                      <a:pt x="2849" y="164"/>
                    </a:cubicBezTo>
                    <a:cubicBezTo>
                      <a:pt x="2920" y="102"/>
                      <a:pt x="2854" y="1"/>
                      <a:pt x="2776" y="1"/>
                    </a:cubicBezTo>
                    <a:close/>
                  </a:path>
                </a:pathLst>
              </a:custGeom>
              <a:solidFill>
                <a:srgbClr val="4431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1" name="Google Shape;581;p35"/>
              <p:cNvSpPr/>
              <p:nvPr/>
            </p:nvSpPr>
            <p:spPr>
              <a:xfrm>
                <a:off x="3523250" y="2992475"/>
                <a:ext cx="46375" cy="49025"/>
              </a:xfrm>
              <a:custGeom>
                <a:avLst/>
                <a:gdLst/>
                <a:ahLst/>
                <a:cxnLst/>
                <a:rect l="l" t="t" r="r" b="b"/>
                <a:pathLst>
                  <a:path w="1855" h="1961" extrusionOk="0">
                    <a:moveTo>
                      <a:pt x="1714" y="0"/>
                    </a:moveTo>
                    <a:cubicBezTo>
                      <a:pt x="1702" y="0"/>
                      <a:pt x="1690" y="3"/>
                      <a:pt x="1677" y="8"/>
                    </a:cubicBezTo>
                    <a:cubicBezTo>
                      <a:pt x="1586" y="42"/>
                      <a:pt x="1499" y="87"/>
                      <a:pt x="1420" y="141"/>
                    </a:cubicBezTo>
                    <a:cubicBezTo>
                      <a:pt x="1334" y="203"/>
                      <a:pt x="1244" y="252"/>
                      <a:pt x="1163" y="319"/>
                    </a:cubicBezTo>
                    <a:cubicBezTo>
                      <a:pt x="1014" y="440"/>
                      <a:pt x="876" y="572"/>
                      <a:pt x="750" y="715"/>
                    </a:cubicBezTo>
                    <a:cubicBezTo>
                      <a:pt x="488" y="1009"/>
                      <a:pt x="252" y="1329"/>
                      <a:pt x="50" y="1665"/>
                    </a:cubicBezTo>
                    <a:cubicBezTo>
                      <a:pt x="0" y="1752"/>
                      <a:pt x="22" y="1860"/>
                      <a:pt x="99" y="1920"/>
                    </a:cubicBezTo>
                    <a:cubicBezTo>
                      <a:pt x="134" y="1945"/>
                      <a:pt x="182" y="1961"/>
                      <a:pt x="229" y="1961"/>
                    </a:cubicBezTo>
                    <a:cubicBezTo>
                      <a:pt x="278" y="1961"/>
                      <a:pt x="326" y="1944"/>
                      <a:pt x="359" y="1905"/>
                    </a:cubicBezTo>
                    <a:cubicBezTo>
                      <a:pt x="591" y="1611"/>
                      <a:pt x="841" y="1334"/>
                      <a:pt x="1094" y="1059"/>
                    </a:cubicBezTo>
                    <a:cubicBezTo>
                      <a:pt x="1217" y="920"/>
                      <a:pt x="1346" y="787"/>
                      <a:pt x="1467" y="646"/>
                    </a:cubicBezTo>
                    <a:cubicBezTo>
                      <a:pt x="1529" y="574"/>
                      <a:pt x="1578" y="495"/>
                      <a:pt x="1640" y="426"/>
                    </a:cubicBezTo>
                    <a:cubicBezTo>
                      <a:pt x="1705" y="351"/>
                      <a:pt x="1764" y="270"/>
                      <a:pt x="1813" y="183"/>
                    </a:cubicBezTo>
                    <a:cubicBezTo>
                      <a:pt x="1855" y="112"/>
                      <a:pt x="1797" y="0"/>
                      <a:pt x="1714" y="0"/>
                    </a:cubicBezTo>
                    <a:close/>
                  </a:path>
                </a:pathLst>
              </a:custGeom>
              <a:solidFill>
                <a:srgbClr val="4431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2" name="Google Shape;582;p35"/>
              <p:cNvSpPr/>
              <p:nvPr/>
            </p:nvSpPr>
            <p:spPr>
              <a:xfrm>
                <a:off x="4588025" y="2937025"/>
                <a:ext cx="73700" cy="52075"/>
              </a:xfrm>
              <a:custGeom>
                <a:avLst/>
                <a:gdLst/>
                <a:ahLst/>
                <a:cxnLst/>
                <a:rect l="l" t="t" r="r" b="b"/>
                <a:pathLst>
                  <a:path w="2948" h="2083" extrusionOk="0">
                    <a:moveTo>
                      <a:pt x="291" y="0"/>
                    </a:moveTo>
                    <a:cubicBezTo>
                      <a:pt x="204" y="0"/>
                      <a:pt x="119" y="41"/>
                      <a:pt x="70" y="125"/>
                    </a:cubicBezTo>
                    <a:cubicBezTo>
                      <a:pt x="1" y="246"/>
                      <a:pt x="43" y="402"/>
                      <a:pt x="164" y="477"/>
                    </a:cubicBezTo>
                    <a:lnTo>
                      <a:pt x="162" y="474"/>
                    </a:lnTo>
                    <a:lnTo>
                      <a:pt x="162" y="474"/>
                    </a:lnTo>
                    <a:cubicBezTo>
                      <a:pt x="582" y="707"/>
                      <a:pt x="988" y="961"/>
                      <a:pt x="1379" y="1238"/>
                    </a:cubicBezTo>
                    <a:cubicBezTo>
                      <a:pt x="1767" y="1518"/>
                      <a:pt x="2143" y="1803"/>
                      <a:pt x="2554" y="2047"/>
                    </a:cubicBezTo>
                    <a:cubicBezTo>
                      <a:pt x="2594" y="2071"/>
                      <a:pt x="2633" y="2082"/>
                      <a:pt x="2670" y="2082"/>
                    </a:cubicBezTo>
                    <a:cubicBezTo>
                      <a:pt x="2839" y="2082"/>
                      <a:pt x="2947" y="1854"/>
                      <a:pt x="2821" y="1704"/>
                    </a:cubicBezTo>
                    <a:cubicBezTo>
                      <a:pt x="2499" y="1318"/>
                      <a:pt x="2111" y="1018"/>
                      <a:pt x="1690" y="749"/>
                    </a:cubicBezTo>
                    <a:cubicBezTo>
                      <a:pt x="1280" y="486"/>
                      <a:pt x="857" y="246"/>
                      <a:pt x="421" y="31"/>
                    </a:cubicBezTo>
                    <a:cubicBezTo>
                      <a:pt x="380" y="11"/>
                      <a:pt x="335" y="0"/>
                      <a:pt x="291" y="0"/>
                    </a:cubicBezTo>
                    <a:close/>
                  </a:path>
                </a:pathLst>
              </a:custGeom>
              <a:solidFill>
                <a:srgbClr val="4431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3" name="Google Shape;583;p35"/>
              <p:cNvSpPr/>
              <p:nvPr/>
            </p:nvSpPr>
            <p:spPr>
              <a:xfrm>
                <a:off x="4634225" y="2925125"/>
                <a:ext cx="66475" cy="68975"/>
              </a:xfrm>
              <a:custGeom>
                <a:avLst/>
                <a:gdLst/>
                <a:ahLst/>
                <a:cxnLst/>
                <a:rect l="l" t="t" r="r" b="b"/>
                <a:pathLst>
                  <a:path w="2659" h="2759" extrusionOk="0">
                    <a:moveTo>
                      <a:pt x="281" y="1"/>
                    </a:moveTo>
                    <a:cubicBezTo>
                      <a:pt x="219" y="1"/>
                      <a:pt x="158" y="23"/>
                      <a:pt x="107" y="74"/>
                    </a:cubicBezTo>
                    <a:cubicBezTo>
                      <a:pt x="11" y="168"/>
                      <a:pt x="1" y="346"/>
                      <a:pt x="107" y="440"/>
                    </a:cubicBezTo>
                    <a:cubicBezTo>
                      <a:pt x="488" y="787"/>
                      <a:pt x="849" y="1155"/>
                      <a:pt x="1188" y="1544"/>
                    </a:cubicBezTo>
                    <a:cubicBezTo>
                      <a:pt x="1525" y="1930"/>
                      <a:pt x="1849" y="2333"/>
                      <a:pt x="2217" y="2689"/>
                    </a:cubicBezTo>
                    <a:cubicBezTo>
                      <a:pt x="2267" y="2738"/>
                      <a:pt x="2322" y="2759"/>
                      <a:pt x="2374" y="2759"/>
                    </a:cubicBezTo>
                    <a:cubicBezTo>
                      <a:pt x="2527" y="2759"/>
                      <a:pt x="2659" y="2583"/>
                      <a:pt x="2576" y="2412"/>
                    </a:cubicBezTo>
                    <a:cubicBezTo>
                      <a:pt x="2348" y="1932"/>
                      <a:pt x="2002" y="1509"/>
                      <a:pt x="1633" y="1128"/>
                    </a:cubicBezTo>
                    <a:cubicBezTo>
                      <a:pt x="1270" y="752"/>
                      <a:pt x="881" y="401"/>
                      <a:pt x="473" y="74"/>
                    </a:cubicBezTo>
                    <a:cubicBezTo>
                      <a:pt x="416" y="28"/>
                      <a:pt x="348" y="1"/>
                      <a:pt x="281" y="1"/>
                    </a:cubicBezTo>
                    <a:close/>
                  </a:path>
                </a:pathLst>
              </a:custGeom>
              <a:solidFill>
                <a:srgbClr val="4431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4" name="Google Shape;584;p35"/>
              <p:cNvSpPr/>
              <p:nvPr/>
            </p:nvSpPr>
            <p:spPr>
              <a:xfrm>
                <a:off x="4598900" y="2725100"/>
                <a:ext cx="22425" cy="71300"/>
              </a:xfrm>
              <a:custGeom>
                <a:avLst/>
                <a:gdLst/>
                <a:ahLst/>
                <a:cxnLst/>
                <a:rect l="l" t="t" r="r" b="b"/>
                <a:pathLst>
                  <a:path w="897" h="2852" extrusionOk="0">
                    <a:moveTo>
                      <a:pt x="198" y="0"/>
                    </a:moveTo>
                    <a:cubicBezTo>
                      <a:pt x="103" y="0"/>
                      <a:pt x="1" y="86"/>
                      <a:pt x="38" y="194"/>
                    </a:cubicBezTo>
                    <a:cubicBezTo>
                      <a:pt x="182" y="602"/>
                      <a:pt x="283" y="1025"/>
                      <a:pt x="340" y="1455"/>
                    </a:cubicBezTo>
                    <a:cubicBezTo>
                      <a:pt x="367" y="1666"/>
                      <a:pt x="397" y="1878"/>
                      <a:pt x="412" y="2091"/>
                    </a:cubicBezTo>
                    <a:cubicBezTo>
                      <a:pt x="429" y="2314"/>
                      <a:pt x="447" y="2539"/>
                      <a:pt x="528" y="2747"/>
                    </a:cubicBezTo>
                    <a:cubicBezTo>
                      <a:pt x="550" y="2806"/>
                      <a:pt x="619" y="2851"/>
                      <a:pt x="681" y="2851"/>
                    </a:cubicBezTo>
                    <a:cubicBezTo>
                      <a:pt x="723" y="2851"/>
                      <a:pt x="762" y="2831"/>
                      <a:pt x="783" y="2781"/>
                    </a:cubicBezTo>
                    <a:cubicBezTo>
                      <a:pt x="879" y="2559"/>
                      <a:pt x="897" y="2331"/>
                      <a:pt x="877" y="2091"/>
                    </a:cubicBezTo>
                    <a:cubicBezTo>
                      <a:pt x="860" y="1859"/>
                      <a:pt x="827" y="1624"/>
                      <a:pt x="778" y="1396"/>
                    </a:cubicBezTo>
                    <a:cubicBezTo>
                      <a:pt x="672" y="941"/>
                      <a:pt x="516" y="498"/>
                      <a:pt x="318" y="75"/>
                    </a:cubicBezTo>
                    <a:cubicBezTo>
                      <a:pt x="293" y="22"/>
                      <a:pt x="246" y="0"/>
                      <a:pt x="198" y="0"/>
                    </a:cubicBezTo>
                    <a:close/>
                  </a:path>
                </a:pathLst>
              </a:custGeom>
              <a:solidFill>
                <a:srgbClr val="4431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85" name="Google Shape;585;p35"/>
            <p:cNvGrpSpPr/>
            <p:nvPr/>
          </p:nvGrpSpPr>
          <p:grpSpPr>
            <a:xfrm>
              <a:off x="7237471" y="2183492"/>
              <a:ext cx="819850" cy="585450"/>
              <a:chOff x="3663575" y="541100"/>
              <a:chExt cx="819850" cy="585450"/>
            </a:xfrm>
          </p:grpSpPr>
          <p:sp>
            <p:nvSpPr>
              <p:cNvPr id="586" name="Google Shape;586;p35"/>
              <p:cNvSpPr/>
              <p:nvPr/>
            </p:nvSpPr>
            <p:spPr>
              <a:xfrm>
                <a:off x="3663575" y="541100"/>
                <a:ext cx="185750" cy="370050"/>
              </a:xfrm>
              <a:custGeom>
                <a:avLst/>
                <a:gdLst/>
                <a:ahLst/>
                <a:cxnLst/>
                <a:rect l="l" t="t" r="r" b="b"/>
                <a:pathLst>
                  <a:path w="7430" h="14802" extrusionOk="0">
                    <a:moveTo>
                      <a:pt x="7429" y="11479"/>
                    </a:moveTo>
                    <a:cubicBezTo>
                      <a:pt x="6967" y="8411"/>
                      <a:pt x="6234" y="5388"/>
                      <a:pt x="5242" y="2449"/>
                    </a:cubicBezTo>
                    <a:cubicBezTo>
                      <a:pt x="4945" y="1574"/>
                      <a:pt x="4611" y="681"/>
                      <a:pt x="3986" y="0"/>
                    </a:cubicBezTo>
                    <a:cubicBezTo>
                      <a:pt x="3622" y="154"/>
                      <a:pt x="3483" y="587"/>
                      <a:pt x="3399" y="972"/>
                    </a:cubicBezTo>
                    <a:cubicBezTo>
                      <a:pt x="2645" y="4409"/>
                      <a:pt x="2947" y="7976"/>
                      <a:pt x="3253" y="11479"/>
                    </a:cubicBezTo>
                    <a:cubicBezTo>
                      <a:pt x="2177" y="10816"/>
                      <a:pt x="1091" y="10168"/>
                      <a:pt x="0" y="9532"/>
                    </a:cubicBezTo>
                    <a:cubicBezTo>
                      <a:pt x="13" y="10230"/>
                      <a:pt x="337" y="10900"/>
                      <a:pt x="807" y="11419"/>
                    </a:cubicBezTo>
                    <a:cubicBezTo>
                      <a:pt x="1277" y="11936"/>
                      <a:pt x="1880" y="12312"/>
                      <a:pt x="2516" y="12607"/>
                    </a:cubicBezTo>
                    <a:cubicBezTo>
                      <a:pt x="1564" y="12901"/>
                      <a:pt x="834" y="13809"/>
                      <a:pt x="750" y="14801"/>
                    </a:cubicBezTo>
                    <a:cubicBezTo>
                      <a:pt x="1710" y="14727"/>
                      <a:pt x="2575" y="14442"/>
                      <a:pt x="3476" y="14146"/>
                    </a:cubicBezTo>
                    <a:cubicBezTo>
                      <a:pt x="3036" y="14690"/>
                      <a:pt x="3627" y="14507"/>
                      <a:pt x="3877" y="14314"/>
                    </a:cubicBezTo>
                    <a:cubicBezTo>
                      <a:pt x="4263" y="14019"/>
                      <a:pt x="4592" y="13621"/>
                      <a:pt x="4960" y="13302"/>
                    </a:cubicBezTo>
                    <a:cubicBezTo>
                      <a:pt x="5735" y="12629"/>
                      <a:pt x="6558" y="12021"/>
                      <a:pt x="7429" y="11479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21000">
                    <a:schemeClr val="accent1"/>
                  </a:gs>
                  <a:gs pos="76000">
                    <a:schemeClr val="accent6"/>
                  </a:gs>
                  <a:gs pos="100000">
                    <a:schemeClr val="accent6"/>
                  </a:gs>
                </a:gsLst>
                <a:path path="circle">
                  <a:fillToRect t="100000" r="100000"/>
                </a:path>
                <a:tileRect l="-100000" b="-10000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7" name="Google Shape;587;p35"/>
              <p:cNvSpPr/>
              <p:nvPr/>
            </p:nvSpPr>
            <p:spPr>
              <a:xfrm>
                <a:off x="4200325" y="750200"/>
                <a:ext cx="283100" cy="376350"/>
              </a:xfrm>
              <a:custGeom>
                <a:avLst/>
                <a:gdLst/>
                <a:ahLst/>
                <a:cxnLst/>
                <a:rect l="l" t="t" r="r" b="b"/>
                <a:pathLst>
                  <a:path w="11324" h="15054" extrusionOk="0">
                    <a:moveTo>
                      <a:pt x="4107" y="3164"/>
                    </a:moveTo>
                    <a:cubicBezTo>
                      <a:pt x="6306" y="1447"/>
                      <a:pt x="8552" y="332"/>
                      <a:pt x="11323" y="0"/>
                    </a:cubicBezTo>
                    <a:cubicBezTo>
                      <a:pt x="11251" y="1814"/>
                      <a:pt x="7751" y="8980"/>
                      <a:pt x="5094" y="11278"/>
                    </a:cubicBezTo>
                    <a:cubicBezTo>
                      <a:pt x="5628" y="11194"/>
                      <a:pt x="6168" y="11145"/>
                      <a:pt x="6707" y="11130"/>
                    </a:cubicBezTo>
                    <a:cubicBezTo>
                      <a:pt x="7162" y="11115"/>
                      <a:pt x="7657" y="11142"/>
                      <a:pt x="8006" y="11437"/>
                    </a:cubicBezTo>
                    <a:cubicBezTo>
                      <a:pt x="8058" y="11481"/>
                      <a:pt x="8110" y="11538"/>
                      <a:pt x="8117" y="11605"/>
                    </a:cubicBezTo>
                    <a:cubicBezTo>
                      <a:pt x="8137" y="11761"/>
                      <a:pt x="7951" y="11850"/>
                      <a:pt x="7798" y="11887"/>
                    </a:cubicBezTo>
                    <a:cubicBezTo>
                      <a:pt x="7147" y="12048"/>
                      <a:pt x="6482" y="12149"/>
                      <a:pt x="5811" y="12191"/>
                    </a:cubicBezTo>
                    <a:cubicBezTo>
                      <a:pt x="6472" y="12231"/>
                      <a:pt x="7068" y="12778"/>
                      <a:pt x="7165" y="13431"/>
                    </a:cubicBezTo>
                    <a:cubicBezTo>
                      <a:pt x="7261" y="14086"/>
                      <a:pt x="6848" y="14781"/>
                      <a:pt x="6227" y="15009"/>
                    </a:cubicBezTo>
                    <a:cubicBezTo>
                      <a:pt x="6158" y="15034"/>
                      <a:pt x="6086" y="15053"/>
                      <a:pt x="6017" y="15034"/>
                    </a:cubicBezTo>
                    <a:cubicBezTo>
                      <a:pt x="5938" y="15009"/>
                      <a:pt x="5883" y="14940"/>
                      <a:pt x="5834" y="14873"/>
                    </a:cubicBezTo>
                    <a:cubicBezTo>
                      <a:pt x="5294" y="14123"/>
                      <a:pt x="4837" y="13319"/>
                      <a:pt x="4330" y="12547"/>
                    </a:cubicBezTo>
                    <a:cubicBezTo>
                      <a:pt x="3813" y="11758"/>
                      <a:pt x="3244" y="11004"/>
                      <a:pt x="2630" y="10286"/>
                    </a:cubicBezTo>
                    <a:cubicBezTo>
                      <a:pt x="2311" y="9915"/>
                      <a:pt x="1980" y="9554"/>
                      <a:pt x="1638" y="9205"/>
                    </a:cubicBezTo>
                    <a:cubicBezTo>
                      <a:pt x="1334" y="8896"/>
                      <a:pt x="817" y="8572"/>
                      <a:pt x="602" y="8203"/>
                    </a:cubicBezTo>
                    <a:cubicBezTo>
                      <a:pt x="0" y="7174"/>
                      <a:pt x="3353" y="3753"/>
                      <a:pt x="4107" y="3164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21000">
                    <a:schemeClr val="accent1"/>
                  </a:gs>
                  <a:gs pos="76000">
                    <a:schemeClr val="accent6"/>
                  </a:gs>
                  <a:gs pos="100000">
                    <a:schemeClr val="accent6"/>
                  </a:gs>
                </a:gsLst>
                <a:path path="circle">
                  <a:fillToRect t="100000" r="100000"/>
                </a:path>
                <a:tileRect l="-100000" b="-10000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588" name="Google Shape;588;p35"/>
          <p:cNvGrpSpPr/>
          <p:nvPr/>
        </p:nvGrpSpPr>
        <p:grpSpPr>
          <a:xfrm>
            <a:off x="8140166" y="2287204"/>
            <a:ext cx="357063" cy="355270"/>
            <a:chOff x="8140166" y="2287204"/>
            <a:chExt cx="357063" cy="355270"/>
          </a:xfrm>
        </p:grpSpPr>
        <p:sp>
          <p:nvSpPr>
            <p:cNvPr id="589" name="Google Shape;589;p35"/>
            <p:cNvSpPr/>
            <p:nvPr/>
          </p:nvSpPr>
          <p:spPr>
            <a:xfrm rot="6745560">
              <a:off x="8273379" y="2401291"/>
              <a:ext cx="163765" cy="239580"/>
            </a:xfrm>
            <a:custGeom>
              <a:avLst/>
              <a:gdLst/>
              <a:ahLst/>
              <a:cxnLst/>
              <a:rect l="l" t="t" r="r" b="b"/>
              <a:pathLst>
                <a:path w="11082" h="12766" extrusionOk="0">
                  <a:moveTo>
                    <a:pt x="11082" y="12766"/>
                  </a:moveTo>
                  <a:lnTo>
                    <a:pt x="3016" y="0"/>
                  </a:lnTo>
                  <a:lnTo>
                    <a:pt x="0" y="491"/>
                  </a:lnTo>
                  <a:lnTo>
                    <a:pt x="10310" y="1276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590" name="Google Shape;590;p35"/>
            <p:cNvSpPr/>
            <p:nvPr/>
          </p:nvSpPr>
          <p:spPr>
            <a:xfrm rot="4784258">
              <a:off x="8167776" y="2288513"/>
              <a:ext cx="163752" cy="192886"/>
            </a:xfrm>
            <a:custGeom>
              <a:avLst/>
              <a:gdLst/>
              <a:ahLst/>
              <a:cxnLst/>
              <a:rect l="l" t="t" r="r" b="b"/>
              <a:pathLst>
                <a:path w="11082" h="12766" extrusionOk="0">
                  <a:moveTo>
                    <a:pt x="11082" y="12766"/>
                  </a:moveTo>
                  <a:lnTo>
                    <a:pt x="3016" y="0"/>
                  </a:lnTo>
                  <a:lnTo>
                    <a:pt x="0" y="491"/>
                  </a:lnTo>
                  <a:lnTo>
                    <a:pt x="10310" y="1276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</p:grpSp>
      <p:grpSp>
        <p:nvGrpSpPr>
          <p:cNvPr id="591" name="Google Shape;591;p35"/>
          <p:cNvGrpSpPr/>
          <p:nvPr/>
        </p:nvGrpSpPr>
        <p:grpSpPr>
          <a:xfrm>
            <a:off x="1363229" y="3623737"/>
            <a:ext cx="1259758" cy="1357339"/>
            <a:chOff x="292025" y="2938625"/>
            <a:chExt cx="619350" cy="667325"/>
          </a:xfrm>
        </p:grpSpPr>
        <p:sp>
          <p:nvSpPr>
            <p:cNvPr id="592" name="Google Shape;592;p35"/>
            <p:cNvSpPr/>
            <p:nvPr/>
          </p:nvSpPr>
          <p:spPr>
            <a:xfrm>
              <a:off x="435175" y="3321075"/>
              <a:ext cx="289000" cy="284875"/>
            </a:xfrm>
            <a:custGeom>
              <a:avLst/>
              <a:gdLst/>
              <a:ahLst/>
              <a:cxnLst/>
              <a:rect l="l" t="t" r="r" b="b"/>
              <a:pathLst>
                <a:path w="11560" h="11395" extrusionOk="0">
                  <a:moveTo>
                    <a:pt x="3285" y="0"/>
                  </a:moveTo>
                  <a:cubicBezTo>
                    <a:pt x="501" y="0"/>
                    <a:pt x="0" y="4563"/>
                    <a:pt x="278" y="7451"/>
                  </a:cubicBezTo>
                  <a:cubicBezTo>
                    <a:pt x="591" y="10699"/>
                    <a:pt x="3573" y="11395"/>
                    <a:pt x="6334" y="11395"/>
                  </a:cubicBezTo>
                  <a:cubicBezTo>
                    <a:pt x="7768" y="11395"/>
                    <a:pt x="9142" y="11207"/>
                    <a:pt x="10053" y="11091"/>
                  </a:cubicBezTo>
                  <a:cubicBezTo>
                    <a:pt x="10837" y="10992"/>
                    <a:pt x="11559" y="10797"/>
                    <a:pt x="11090" y="9982"/>
                  </a:cubicBezTo>
                  <a:cubicBezTo>
                    <a:pt x="10771" y="9430"/>
                    <a:pt x="6677" y="10118"/>
                    <a:pt x="7085" y="7627"/>
                  </a:cubicBezTo>
                  <a:cubicBezTo>
                    <a:pt x="7656" y="4153"/>
                    <a:pt x="6211" y="83"/>
                    <a:pt x="3360" y="2"/>
                  </a:cubicBezTo>
                  <a:cubicBezTo>
                    <a:pt x="3335" y="1"/>
                    <a:pt x="3310" y="0"/>
                    <a:pt x="3285" y="0"/>
                  </a:cubicBezTo>
                  <a:close/>
                </a:path>
              </a:pathLst>
            </a:custGeom>
            <a:solidFill>
              <a:srgbClr val="3B53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35"/>
            <p:cNvSpPr/>
            <p:nvPr/>
          </p:nvSpPr>
          <p:spPr>
            <a:xfrm>
              <a:off x="742625" y="2938625"/>
              <a:ext cx="105000" cy="239250"/>
            </a:xfrm>
            <a:custGeom>
              <a:avLst/>
              <a:gdLst/>
              <a:ahLst/>
              <a:cxnLst/>
              <a:rect l="l" t="t" r="r" b="b"/>
              <a:pathLst>
                <a:path w="4200" h="9570" extrusionOk="0">
                  <a:moveTo>
                    <a:pt x="1261" y="0"/>
                  </a:moveTo>
                  <a:cubicBezTo>
                    <a:pt x="1195" y="0"/>
                    <a:pt x="1129" y="12"/>
                    <a:pt x="1066" y="36"/>
                  </a:cubicBezTo>
                  <a:cubicBezTo>
                    <a:pt x="1" y="443"/>
                    <a:pt x="1096" y="2398"/>
                    <a:pt x="711" y="4130"/>
                  </a:cubicBezTo>
                  <a:cubicBezTo>
                    <a:pt x="325" y="5860"/>
                    <a:pt x="488" y="7700"/>
                    <a:pt x="2004" y="9570"/>
                  </a:cubicBezTo>
                  <a:lnTo>
                    <a:pt x="3302" y="9211"/>
                  </a:lnTo>
                  <a:cubicBezTo>
                    <a:pt x="3302" y="9211"/>
                    <a:pt x="4200" y="6668"/>
                    <a:pt x="3985" y="4735"/>
                  </a:cubicBezTo>
                  <a:cubicBezTo>
                    <a:pt x="3784" y="2918"/>
                    <a:pt x="2322" y="0"/>
                    <a:pt x="1261" y="0"/>
                  </a:cubicBezTo>
                  <a:close/>
                </a:path>
              </a:pathLst>
            </a:custGeom>
            <a:solidFill>
              <a:srgbClr val="3B53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35"/>
            <p:cNvSpPr/>
            <p:nvPr/>
          </p:nvSpPr>
          <p:spPr>
            <a:xfrm>
              <a:off x="633025" y="2955400"/>
              <a:ext cx="133550" cy="231225"/>
            </a:xfrm>
            <a:custGeom>
              <a:avLst/>
              <a:gdLst/>
              <a:ahLst/>
              <a:cxnLst/>
              <a:rect l="l" t="t" r="r" b="b"/>
              <a:pathLst>
                <a:path w="5342" h="9249" extrusionOk="0">
                  <a:moveTo>
                    <a:pt x="1272" y="0"/>
                  </a:moveTo>
                  <a:cubicBezTo>
                    <a:pt x="1159" y="0"/>
                    <a:pt x="1056" y="27"/>
                    <a:pt x="964" y="86"/>
                  </a:cubicBezTo>
                  <a:cubicBezTo>
                    <a:pt x="0" y="695"/>
                    <a:pt x="1458" y="2396"/>
                    <a:pt x="1421" y="4170"/>
                  </a:cubicBezTo>
                  <a:cubicBezTo>
                    <a:pt x="1383" y="5942"/>
                    <a:pt x="1905" y="7714"/>
                    <a:pt x="3759" y="9248"/>
                  </a:cubicBezTo>
                  <a:lnTo>
                    <a:pt x="4960" y="8641"/>
                  </a:lnTo>
                  <a:cubicBezTo>
                    <a:pt x="4960" y="8641"/>
                    <a:pt x="5341" y="5972"/>
                    <a:pt x="4751" y="4119"/>
                  </a:cubicBezTo>
                  <a:cubicBezTo>
                    <a:pt x="4217" y="2443"/>
                    <a:pt x="2340" y="0"/>
                    <a:pt x="1272" y="0"/>
                  </a:cubicBezTo>
                  <a:close/>
                </a:path>
              </a:pathLst>
            </a:custGeom>
            <a:solidFill>
              <a:srgbClr val="D6CD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595;p35"/>
            <p:cNvSpPr/>
            <p:nvPr/>
          </p:nvSpPr>
          <p:spPr>
            <a:xfrm>
              <a:off x="675550" y="2984775"/>
              <a:ext cx="71525" cy="203300"/>
            </a:xfrm>
            <a:custGeom>
              <a:avLst/>
              <a:gdLst/>
              <a:ahLst/>
              <a:cxnLst/>
              <a:rect l="l" t="t" r="r" b="b"/>
              <a:pathLst>
                <a:path w="2861" h="8132" extrusionOk="0">
                  <a:moveTo>
                    <a:pt x="2861" y="8132"/>
                  </a:moveTo>
                  <a:cubicBezTo>
                    <a:pt x="2861" y="8132"/>
                    <a:pt x="2723" y="4250"/>
                    <a:pt x="2392" y="3136"/>
                  </a:cubicBezTo>
                  <a:cubicBezTo>
                    <a:pt x="2061" y="2023"/>
                    <a:pt x="329" y="1"/>
                    <a:pt x="165" y="109"/>
                  </a:cubicBezTo>
                  <a:cubicBezTo>
                    <a:pt x="0" y="216"/>
                    <a:pt x="873" y="2480"/>
                    <a:pt x="759" y="3053"/>
                  </a:cubicBezTo>
                  <a:cubicBezTo>
                    <a:pt x="647" y="3627"/>
                    <a:pt x="1280" y="7452"/>
                    <a:pt x="2861" y="8132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21000">
                  <a:schemeClr val="accent1"/>
                </a:gs>
                <a:gs pos="76000">
                  <a:schemeClr val="accent6"/>
                </a:gs>
                <a:gs pos="100000">
                  <a:schemeClr val="accent6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35"/>
            <p:cNvSpPr/>
            <p:nvPr/>
          </p:nvSpPr>
          <p:spPr>
            <a:xfrm>
              <a:off x="697875" y="3355525"/>
              <a:ext cx="158425" cy="249000"/>
            </a:xfrm>
            <a:custGeom>
              <a:avLst/>
              <a:gdLst/>
              <a:ahLst/>
              <a:cxnLst/>
              <a:rect l="l" t="t" r="r" b="b"/>
              <a:pathLst>
                <a:path w="6337" h="9960" extrusionOk="0">
                  <a:moveTo>
                    <a:pt x="1892" y="0"/>
                  </a:moveTo>
                  <a:cubicBezTo>
                    <a:pt x="965" y="0"/>
                    <a:pt x="263" y="660"/>
                    <a:pt x="263" y="660"/>
                  </a:cubicBezTo>
                  <a:cubicBezTo>
                    <a:pt x="263" y="660"/>
                    <a:pt x="0" y="3974"/>
                    <a:pt x="263" y="4825"/>
                  </a:cubicBezTo>
                  <a:cubicBezTo>
                    <a:pt x="528" y="5676"/>
                    <a:pt x="2639" y="9372"/>
                    <a:pt x="3110" y="9724"/>
                  </a:cubicBezTo>
                  <a:cubicBezTo>
                    <a:pt x="3316" y="9879"/>
                    <a:pt x="3964" y="9960"/>
                    <a:pt x="4626" y="9960"/>
                  </a:cubicBezTo>
                  <a:cubicBezTo>
                    <a:pt x="5470" y="9960"/>
                    <a:pt x="6337" y="9828"/>
                    <a:pt x="6337" y="9548"/>
                  </a:cubicBezTo>
                  <a:cubicBezTo>
                    <a:pt x="6337" y="9050"/>
                    <a:pt x="5456" y="8697"/>
                    <a:pt x="4752" y="8463"/>
                  </a:cubicBezTo>
                  <a:cubicBezTo>
                    <a:pt x="4048" y="8228"/>
                    <a:pt x="3344" y="5559"/>
                    <a:pt x="3021" y="4620"/>
                  </a:cubicBezTo>
                  <a:cubicBezTo>
                    <a:pt x="2698" y="3681"/>
                    <a:pt x="3227" y="512"/>
                    <a:pt x="3227" y="512"/>
                  </a:cubicBezTo>
                  <a:cubicBezTo>
                    <a:pt x="2765" y="132"/>
                    <a:pt x="2306" y="0"/>
                    <a:pt x="1892" y="0"/>
                  </a:cubicBezTo>
                  <a:close/>
                </a:path>
              </a:pathLst>
            </a:custGeom>
            <a:solidFill>
              <a:srgbClr val="3B53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597;p35"/>
            <p:cNvSpPr/>
            <p:nvPr/>
          </p:nvSpPr>
          <p:spPr>
            <a:xfrm>
              <a:off x="378850" y="3141325"/>
              <a:ext cx="527550" cy="432700"/>
            </a:xfrm>
            <a:custGeom>
              <a:avLst/>
              <a:gdLst/>
              <a:ahLst/>
              <a:cxnLst/>
              <a:rect l="l" t="t" r="r" b="b"/>
              <a:pathLst>
                <a:path w="21102" h="17308" extrusionOk="0">
                  <a:moveTo>
                    <a:pt x="15945" y="1"/>
                  </a:moveTo>
                  <a:cubicBezTo>
                    <a:pt x="15905" y="1"/>
                    <a:pt x="15865" y="1"/>
                    <a:pt x="15825" y="3"/>
                  </a:cubicBezTo>
                  <a:cubicBezTo>
                    <a:pt x="13890" y="61"/>
                    <a:pt x="12802" y="2282"/>
                    <a:pt x="12743" y="3576"/>
                  </a:cubicBezTo>
                  <a:cubicBezTo>
                    <a:pt x="12743" y="3577"/>
                    <a:pt x="12742" y="3579"/>
                    <a:pt x="12742" y="3580"/>
                  </a:cubicBezTo>
                  <a:cubicBezTo>
                    <a:pt x="12742" y="3585"/>
                    <a:pt x="12740" y="3591"/>
                    <a:pt x="12736" y="3596"/>
                  </a:cubicBezTo>
                  <a:cubicBezTo>
                    <a:pt x="12729" y="3608"/>
                    <a:pt x="12715" y="3614"/>
                    <a:pt x="12693" y="3614"/>
                  </a:cubicBezTo>
                  <a:cubicBezTo>
                    <a:pt x="12397" y="3614"/>
                    <a:pt x="10739" y="2506"/>
                    <a:pt x="8232" y="2506"/>
                  </a:cubicBezTo>
                  <a:cubicBezTo>
                    <a:pt x="7737" y="2506"/>
                    <a:pt x="7208" y="2549"/>
                    <a:pt x="6651" y="2653"/>
                  </a:cubicBezTo>
                  <a:cubicBezTo>
                    <a:pt x="2975" y="3334"/>
                    <a:pt x="510" y="7054"/>
                    <a:pt x="159" y="9253"/>
                  </a:cubicBezTo>
                  <a:cubicBezTo>
                    <a:pt x="58" y="9885"/>
                    <a:pt x="0" y="10814"/>
                    <a:pt x="67" y="11823"/>
                  </a:cubicBezTo>
                  <a:lnTo>
                    <a:pt x="67" y="11824"/>
                  </a:lnTo>
                  <a:cubicBezTo>
                    <a:pt x="238" y="14330"/>
                    <a:pt x="1182" y="17307"/>
                    <a:pt x="4162" y="17307"/>
                  </a:cubicBezTo>
                  <a:cubicBezTo>
                    <a:pt x="4172" y="17307"/>
                    <a:pt x="4181" y="17307"/>
                    <a:pt x="4191" y="17307"/>
                  </a:cubicBezTo>
                  <a:cubicBezTo>
                    <a:pt x="4772" y="17307"/>
                    <a:pt x="5353" y="17271"/>
                    <a:pt x="5930" y="17202"/>
                  </a:cubicBezTo>
                  <a:cubicBezTo>
                    <a:pt x="8974" y="16832"/>
                    <a:pt x="10778" y="15600"/>
                    <a:pt x="13184" y="15413"/>
                  </a:cubicBezTo>
                  <a:cubicBezTo>
                    <a:pt x="14967" y="15276"/>
                    <a:pt x="16438" y="14053"/>
                    <a:pt x="17349" y="12784"/>
                  </a:cubicBezTo>
                  <a:cubicBezTo>
                    <a:pt x="17889" y="12036"/>
                    <a:pt x="18147" y="11248"/>
                    <a:pt x="18332" y="10706"/>
                  </a:cubicBezTo>
                  <a:cubicBezTo>
                    <a:pt x="18909" y="9009"/>
                    <a:pt x="19565" y="5290"/>
                    <a:pt x="19565" y="5290"/>
                  </a:cubicBezTo>
                  <a:lnTo>
                    <a:pt x="21101" y="4200"/>
                  </a:lnTo>
                  <a:cubicBezTo>
                    <a:pt x="20485" y="3631"/>
                    <a:pt x="19821" y="2985"/>
                    <a:pt x="19493" y="2347"/>
                  </a:cubicBezTo>
                  <a:cubicBezTo>
                    <a:pt x="18971" y="1343"/>
                    <a:pt x="17811" y="1"/>
                    <a:pt x="15945" y="1"/>
                  </a:cubicBezTo>
                  <a:close/>
                </a:path>
              </a:pathLst>
            </a:custGeom>
            <a:solidFill>
              <a:srgbClr val="D6CD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" name="Google Shape;598;p35"/>
            <p:cNvSpPr/>
            <p:nvPr/>
          </p:nvSpPr>
          <p:spPr>
            <a:xfrm>
              <a:off x="508725" y="3339725"/>
              <a:ext cx="322225" cy="231650"/>
            </a:xfrm>
            <a:custGeom>
              <a:avLst/>
              <a:gdLst/>
              <a:ahLst/>
              <a:cxnLst/>
              <a:rect l="l" t="t" r="r" b="b"/>
              <a:pathLst>
                <a:path w="12889" h="9266" extrusionOk="0">
                  <a:moveTo>
                    <a:pt x="10663" y="0"/>
                  </a:moveTo>
                  <a:cubicBezTo>
                    <a:pt x="8807" y="0"/>
                    <a:pt x="8731" y="4313"/>
                    <a:pt x="8175" y="4699"/>
                  </a:cubicBezTo>
                  <a:cubicBezTo>
                    <a:pt x="7600" y="5099"/>
                    <a:pt x="1071" y="6823"/>
                    <a:pt x="1071" y="6823"/>
                  </a:cubicBezTo>
                  <a:cubicBezTo>
                    <a:pt x="76" y="7448"/>
                    <a:pt x="0" y="8476"/>
                    <a:pt x="735" y="9266"/>
                  </a:cubicBezTo>
                  <a:cubicBezTo>
                    <a:pt x="3779" y="8896"/>
                    <a:pt x="5583" y="7664"/>
                    <a:pt x="7989" y="7477"/>
                  </a:cubicBezTo>
                  <a:cubicBezTo>
                    <a:pt x="9772" y="7340"/>
                    <a:pt x="11243" y="6117"/>
                    <a:pt x="12154" y="4848"/>
                  </a:cubicBezTo>
                  <a:cubicBezTo>
                    <a:pt x="12889" y="3463"/>
                    <a:pt x="12410" y="261"/>
                    <a:pt x="10866" y="17"/>
                  </a:cubicBezTo>
                  <a:cubicBezTo>
                    <a:pt x="10796" y="6"/>
                    <a:pt x="10728" y="0"/>
                    <a:pt x="1066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599;p35"/>
            <p:cNvSpPr/>
            <p:nvPr/>
          </p:nvSpPr>
          <p:spPr>
            <a:xfrm>
              <a:off x="843125" y="3240575"/>
              <a:ext cx="68250" cy="47325"/>
            </a:xfrm>
            <a:custGeom>
              <a:avLst/>
              <a:gdLst/>
              <a:ahLst/>
              <a:cxnLst/>
              <a:rect l="l" t="t" r="r" b="b"/>
              <a:pathLst>
                <a:path w="2730" h="1893" extrusionOk="0">
                  <a:moveTo>
                    <a:pt x="1765" y="0"/>
                  </a:moveTo>
                  <a:cubicBezTo>
                    <a:pt x="1728" y="0"/>
                    <a:pt x="1690" y="1"/>
                    <a:pt x="1651" y="3"/>
                  </a:cubicBezTo>
                  <a:cubicBezTo>
                    <a:pt x="0" y="87"/>
                    <a:pt x="189" y="1530"/>
                    <a:pt x="696" y="1808"/>
                  </a:cubicBezTo>
                  <a:cubicBezTo>
                    <a:pt x="807" y="1869"/>
                    <a:pt x="929" y="1893"/>
                    <a:pt x="1050" y="1893"/>
                  </a:cubicBezTo>
                  <a:cubicBezTo>
                    <a:pt x="1481" y="1893"/>
                    <a:pt x="1914" y="1595"/>
                    <a:pt x="1914" y="1595"/>
                  </a:cubicBezTo>
                  <a:cubicBezTo>
                    <a:pt x="2015" y="1707"/>
                    <a:pt x="2117" y="1755"/>
                    <a:pt x="2214" y="1755"/>
                  </a:cubicBezTo>
                  <a:cubicBezTo>
                    <a:pt x="2496" y="1755"/>
                    <a:pt x="2729" y="1345"/>
                    <a:pt x="2729" y="938"/>
                  </a:cubicBezTo>
                  <a:cubicBezTo>
                    <a:pt x="2729" y="418"/>
                    <a:pt x="2528" y="0"/>
                    <a:pt x="176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600;p35"/>
            <p:cNvSpPr/>
            <p:nvPr/>
          </p:nvSpPr>
          <p:spPr>
            <a:xfrm>
              <a:off x="646525" y="3355175"/>
              <a:ext cx="158425" cy="249350"/>
            </a:xfrm>
            <a:custGeom>
              <a:avLst/>
              <a:gdLst/>
              <a:ahLst/>
              <a:cxnLst/>
              <a:rect l="l" t="t" r="r" b="b"/>
              <a:pathLst>
                <a:path w="6337" h="9974" extrusionOk="0">
                  <a:moveTo>
                    <a:pt x="2197" y="0"/>
                  </a:moveTo>
                  <a:cubicBezTo>
                    <a:pt x="1153" y="0"/>
                    <a:pt x="263" y="674"/>
                    <a:pt x="263" y="674"/>
                  </a:cubicBezTo>
                  <a:cubicBezTo>
                    <a:pt x="263" y="674"/>
                    <a:pt x="0" y="3988"/>
                    <a:pt x="263" y="4839"/>
                  </a:cubicBezTo>
                  <a:cubicBezTo>
                    <a:pt x="528" y="5690"/>
                    <a:pt x="2641" y="9386"/>
                    <a:pt x="3110" y="9738"/>
                  </a:cubicBezTo>
                  <a:cubicBezTo>
                    <a:pt x="3316" y="9893"/>
                    <a:pt x="3964" y="9974"/>
                    <a:pt x="4626" y="9974"/>
                  </a:cubicBezTo>
                  <a:cubicBezTo>
                    <a:pt x="5470" y="9974"/>
                    <a:pt x="6337" y="9842"/>
                    <a:pt x="6337" y="9562"/>
                  </a:cubicBezTo>
                  <a:cubicBezTo>
                    <a:pt x="6337" y="9064"/>
                    <a:pt x="5457" y="8711"/>
                    <a:pt x="4752" y="8477"/>
                  </a:cubicBezTo>
                  <a:cubicBezTo>
                    <a:pt x="4048" y="8242"/>
                    <a:pt x="3344" y="5573"/>
                    <a:pt x="3021" y="4634"/>
                  </a:cubicBezTo>
                  <a:cubicBezTo>
                    <a:pt x="2699" y="3695"/>
                    <a:pt x="3607" y="508"/>
                    <a:pt x="3607" y="508"/>
                  </a:cubicBezTo>
                  <a:cubicBezTo>
                    <a:pt x="3149" y="131"/>
                    <a:pt x="2658" y="0"/>
                    <a:pt x="2197" y="0"/>
                  </a:cubicBezTo>
                  <a:close/>
                </a:path>
              </a:pathLst>
            </a:custGeom>
            <a:solidFill>
              <a:srgbClr val="D6CD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601;p35"/>
            <p:cNvSpPr/>
            <p:nvPr/>
          </p:nvSpPr>
          <p:spPr>
            <a:xfrm>
              <a:off x="874250" y="3232025"/>
              <a:ext cx="33225" cy="17075"/>
            </a:xfrm>
            <a:custGeom>
              <a:avLst/>
              <a:gdLst/>
              <a:ahLst/>
              <a:cxnLst/>
              <a:rect l="l" t="t" r="r" b="b"/>
              <a:pathLst>
                <a:path w="1329" h="683" extrusionOk="0">
                  <a:moveTo>
                    <a:pt x="547" y="1"/>
                  </a:moveTo>
                  <a:cubicBezTo>
                    <a:pt x="315" y="1"/>
                    <a:pt x="112" y="28"/>
                    <a:pt x="87" y="83"/>
                  </a:cubicBezTo>
                  <a:cubicBezTo>
                    <a:pt x="0" y="278"/>
                    <a:pt x="480" y="683"/>
                    <a:pt x="681" y="683"/>
                  </a:cubicBezTo>
                  <a:cubicBezTo>
                    <a:pt x="682" y="683"/>
                    <a:pt x="682" y="683"/>
                    <a:pt x="682" y="683"/>
                  </a:cubicBezTo>
                  <a:cubicBezTo>
                    <a:pt x="869" y="683"/>
                    <a:pt x="1329" y="428"/>
                    <a:pt x="1271" y="163"/>
                  </a:cubicBezTo>
                  <a:cubicBezTo>
                    <a:pt x="1247" y="54"/>
                    <a:pt x="870" y="1"/>
                    <a:pt x="547" y="1"/>
                  </a:cubicBezTo>
                  <a:close/>
                </a:path>
              </a:pathLst>
            </a:custGeom>
            <a:solidFill>
              <a:srgbClr val="F277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602;p35"/>
            <p:cNvSpPr/>
            <p:nvPr/>
          </p:nvSpPr>
          <p:spPr>
            <a:xfrm>
              <a:off x="796575" y="3194125"/>
              <a:ext cx="16725" cy="19725"/>
            </a:xfrm>
            <a:custGeom>
              <a:avLst/>
              <a:gdLst/>
              <a:ahLst/>
              <a:cxnLst/>
              <a:rect l="l" t="t" r="r" b="b"/>
              <a:pathLst>
                <a:path w="669" h="789" extrusionOk="0">
                  <a:moveTo>
                    <a:pt x="335" y="1"/>
                  </a:moveTo>
                  <a:cubicBezTo>
                    <a:pt x="150" y="1"/>
                    <a:pt x="1" y="177"/>
                    <a:pt x="1" y="395"/>
                  </a:cubicBezTo>
                  <a:cubicBezTo>
                    <a:pt x="1" y="613"/>
                    <a:pt x="150" y="788"/>
                    <a:pt x="335" y="788"/>
                  </a:cubicBezTo>
                  <a:cubicBezTo>
                    <a:pt x="519" y="788"/>
                    <a:pt x="669" y="611"/>
                    <a:pt x="669" y="395"/>
                  </a:cubicBezTo>
                  <a:cubicBezTo>
                    <a:pt x="669" y="178"/>
                    <a:pt x="519" y="1"/>
                    <a:pt x="335" y="1"/>
                  </a:cubicBezTo>
                  <a:close/>
                </a:path>
              </a:pathLst>
            </a:custGeom>
            <a:solidFill>
              <a:srgbClr val="002E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35"/>
            <p:cNvSpPr/>
            <p:nvPr/>
          </p:nvSpPr>
          <p:spPr>
            <a:xfrm>
              <a:off x="386650" y="3321075"/>
              <a:ext cx="289000" cy="284875"/>
            </a:xfrm>
            <a:custGeom>
              <a:avLst/>
              <a:gdLst/>
              <a:ahLst/>
              <a:cxnLst/>
              <a:rect l="l" t="t" r="r" b="b"/>
              <a:pathLst>
                <a:path w="11560" h="11395" extrusionOk="0">
                  <a:moveTo>
                    <a:pt x="3287" y="0"/>
                  </a:moveTo>
                  <a:cubicBezTo>
                    <a:pt x="502" y="0"/>
                    <a:pt x="1" y="4563"/>
                    <a:pt x="280" y="7451"/>
                  </a:cubicBezTo>
                  <a:cubicBezTo>
                    <a:pt x="592" y="10699"/>
                    <a:pt x="3573" y="11395"/>
                    <a:pt x="6335" y="11395"/>
                  </a:cubicBezTo>
                  <a:cubicBezTo>
                    <a:pt x="7768" y="11395"/>
                    <a:pt x="9143" y="11207"/>
                    <a:pt x="10054" y="11091"/>
                  </a:cubicBezTo>
                  <a:cubicBezTo>
                    <a:pt x="10839" y="10992"/>
                    <a:pt x="11560" y="10797"/>
                    <a:pt x="11091" y="9982"/>
                  </a:cubicBezTo>
                  <a:cubicBezTo>
                    <a:pt x="10772" y="9430"/>
                    <a:pt x="6164" y="9977"/>
                    <a:pt x="7086" y="7627"/>
                  </a:cubicBezTo>
                  <a:cubicBezTo>
                    <a:pt x="8789" y="3291"/>
                    <a:pt x="6213" y="83"/>
                    <a:pt x="3362" y="2"/>
                  </a:cubicBezTo>
                  <a:cubicBezTo>
                    <a:pt x="3337" y="1"/>
                    <a:pt x="3312" y="0"/>
                    <a:pt x="3287" y="0"/>
                  </a:cubicBezTo>
                  <a:close/>
                </a:path>
              </a:pathLst>
            </a:custGeom>
            <a:solidFill>
              <a:srgbClr val="D6CD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35"/>
            <p:cNvSpPr/>
            <p:nvPr/>
          </p:nvSpPr>
          <p:spPr>
            <a:xfrm>
              <a:off x="378850" y="3203950"/>
              <a:ext cx="337300" cy="232950"/>
            </a:xfrm>
            <a:custGeom>
              <a:avLst/>
              <a:gdLst/>
              <a:ahLst/>
              <a:cxnLst/>
              <a:rect l="l" t="t" r="r" b="b"/>
              <a:pathLst>
                <a:path w="13492" h="9318" extrusionOk="0">
                  <a:moveTo>
                    <a:pt x="8231" y="1"/>
                  </a:moveTo>
                  <a:cubicBezTo>
                    <a:pt x="7736" y="1"/>
                    <a:pt x="7208" y="44"/>
                    <a:pt x="6651" y="148"/>
                  </a:cubicBezTo>
                  <a:cubicBezTo>
                    <a:pt x="2976" y="830"/>
                    <a:pt x="510" y="4549"/>
                    <a:pt x="159" y="6749"/>
                  </a:cubicBezTo>
                  <a:cubicBezTo>
                    <a:pt x="58" y="7380"/>
                    <a:pt x="0" y="8309"/>
                    <a:pt x="67" y="9318"/>
                  </a:cubicBezTo>
                  <a:cubicBezTo>
                    <a:pt x="1747" y="6337"/>
                    <a:pt x="3113" y="5692"/>
                    <a:pt x="4449" y="5692"/>
                  </a:cubicBezTo>
                  <a:cubicBezTo>
                    <a:pt x="5468" y="5692"/>
                    <a:pt x="6469" y="6067"/>
                    <a:pt x="7580" y="6067"/>
                  </a:cubicBezTo>
                  <a:cubicBezTo>
                    <a:pt x="7630" y="6067"/>
                    <a:pt x="7681" y="6066"/>
                    <a:pt x="7731" y="6064"/>
                  </a:cubicBezTo>
                  <a:cubicBezTo>
                    <a:pt x="9929" y="5647"/>
                    <a:pt x="8197" y="3348"/>
                    <a:pt x="9942" y="3062"/>
                  </a:cubicBezTo>
                  <a:cubicBezTo>
                    <a:pt x="10009" y="3051"/>
                    <a:pt x="10084" y="3046"/>
                    <a:pt x="10165" y="3046"/>
                  </a:cubicBezTo>
                  <a:cubicBezTo>
                    <a:pt x="11251" y="3046"/>
                    <a:pt x="13491" y="3952"/>
                    <a:pt x="13491" y="3952"/>
                  </a:cubicBezTo>
                  <a:cubicBezTo>
                    <a:pt x="12058" y="2786"/>
                    <a:pt x="12329" y="1806"/>
                    <a:pt x="12736" y="1091"/>
                  </a:cubicBezTo>
                  <a:lnTo>
                    <a:pt x="12736" y="1091"/>
                  </a:lnTo>
                  <a:cubicBezTo>
                    <a:pt x="12729" y="1103"/>
                    <a:pt x="12714" y="1109"/>
                    <a:pt x="12693" y="1109"/>
                  </a:cubicBezTo>
                  <a:cubicBezTo>
                    <a:pt x="12396" y="1109"/>
                    <a:pt x="10737" y="1"/>
                    <a:pt x="8231" y="1"/>
                  </a:cubicBezTo>
                  <a:close/>
                </a:path>
              </a:pathLst>
            </a:custGeom>
            <a:solidFill>
              <a:srgbClr val="8A98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35"/>
            <p:cNvSpPr/>
            <p:nvPr/>
          </p:nvSpPr>
          <p:spPr>
            <a:xfrm>
              <a:off x="293575" y="3410950"/>
              <a:ext cx="165900" cy="109900"/>
            </a:xfrm>
            <a:custGeom>
              <a:avLst/>
              <a:gdLst/>
              <a:ahLst/>
              <a:cxnLst/>
              <a:rect l="l" t="t" r="r" b="b"/>
              <a:pathLst>
                <a:path w="6636" h="4396" extrusionOk="0">
                  <a:moveTo>
                    <a:pt x="1107" y="1"/>
                  </a:moveTo>
                  <a:cubicBezTo>
                    <a:pt x="503" y="1"/>
                    <a:pt x="1" y="4396"/>
                    <a:pt x="3258" y="4396"/>
                  </a:cubicBezTo>
                  <a:cubicBezTo>
                    <a:pt x="3586" y="4396"/>
                    <a:pt x="3953" y="4351"/>
                    <a:pt x="4362" y="4253"/>
                  </a:cubicBezTo>
                  <a:cubicBezTo>
                    <a:pt x="6635" y="3705"/>
                    <a:pt x="4635" y="1020"/>
                    <a:pt x="3612" y="1020"/>
                  </a:cubicBezTo>
                  <a:cubicBezTo>
                    <a:pt x="3565" y="1020"/>
                    <a:pt x="3520" y="1026"/>
                    <a:pt x="3478" y="1038"/>
                  </a:cubicBezTo>
                  <a:cubicBezTo>
                    <a:pt x="3478" y="1038"/>
                    <a:pt x="1941" y="864"/>
                    <a:pt x="1238" y="72"/>
                  </a:cubicBezTo>
                  <a:cubicBezTo>
                    <a:pt x="1195" y="23"/>
                    <a:pt x="1151" y="1"/>
                    <a:pt x="1107" y="1"/>
                  </a:cubicBezTo>
                  <a:close/>
                </a:path>
              </a:pathLst>
            </a:custGeom>
            <a:solidFill>
              <a:srgbClr val="D6CD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35"/>
            <p:cNvSpPr/>
            <p:nvPr/>
          </p:nvSpPr>
          <p:spPr>
            <a:xfrm>
              <a:off x="292025" y="3436725"/>
              <a:ext cx="129400" cy="92250"/>
            </a:xfrm>
            <a:custGeom>
              <a:avLst/>
              <a:gdLst/>
              <a:ahLst/>
              <a:cxnLst/>
              <a:rect l="l" t="t" r="r" b="b"/>
              <a:pathLst>
                <a:path w="5176" h="3690" extrusionOk="0">
                  <a:moveTo>
                    <a:pt x="459" y="0"/>
                  </a:moveTo>
                  <a:cubicBezTo>
                    <a:pt x="447" y="0"/>
                    <a:pt x="436" y="1"/>
                    <a:pt x="425" y="3"/>
                  </a:cubicBezTo>
                  <a:cubicBezTo>
                    <a:pt x="178" y="43"/>
                    <a:pt x="1" y="1985"/>
                    <a:pt x="725" y="2290"/>
                  </a:cubicBezTo>
                  <a:cubicBezTo>
                    <a:pt x="725" y="2290"/>
                    <a:pt x="484" y="2465"/>
                    <a:pt x="477" y="2642"/>
                  </a:cubicBezTo>
                  <a:cubicBezTo>
                    <a:pt x="469" y="2840"/>
                    <a:pt x="1487" y="3689"/>
                    <a:pt x="2875" y="3689"/>
                  </a:cubicBezTo>
                  <a:cubicBezTo>
                    <a:pt x="3576" y="3689"/>
                    <a:pt x="4371" y="3473"/>
                    <a:pt x="5175" y="2848"/>
                  </a:cubicBezTo>
                  <a:lnTo>
                    <a:pt x="986" y="361"/>
                  </a:lnTo>
                  <a:cubicBezTo>
                    <a:pt x="986" y="361"/>
                    <a:pt x="698" y="0"/>
                    <a:pt x="459" y="0"/>
                  </a:cubicBezTo>
                  <a:close/>
                </a:path>
              </a:pathLst>
            </a:custGeom>
            <a:solidFill>
              <a:srgbClr val="D6CD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607;p35"/>
            <p:cNvSpPr/>
            <p:nvPr/>
          </p:nvSpPr>
          <p:spPr>
            <a:xfrm>
              <a:off x="733450" y="3226400"/>
              <a:ext cx="64575" cy="38325"/>
            </a:xfrm>
            <a:custGeom>
              <a:avLst/>
              <a:gdLst/>
              <a:ahLst/>
              <a:cxnLst/>
              <a:rect l="l" t="t" r="r" b="b"/>
              <a:pathLst>
                <a:path w="2583" h="1533" extrusionOk="0">
                  <a:moveTo>
                    <a:pt x="1513" y="0"/>
                  </a:moveTo>
                  <a:cubicBezTo>
                    <a:pt x="1399" y="0"/>
                    <a:pt x="1280" y="11"/>
                    <a:pt x="1159" y="33"/>
                  </a:cubicBezTo>
                  <a:cubicBezTo>
                    <a:pt x="486" y="153"/>
                    <a:pt x="0" y="581"/>
                    <a:pt x="73" y="985"/>
                  </a:cubicBezTo>
                  <a:cubicBezTo>
                    <a:pt x="133" y="1317"/>
                    <a:pt x="550" y="1532"/>
                    <a:pt x="1068" y="1532"/>
                  </a:cubicBezTo>
                  <a:cubicBezTo>
                    <a:pt x="1182" y="1532"/>
                    <a:pt x="1301" y="1522"/>
                    <a:pt x="1422" y="1500"/>
                  </a:cubicBezTo>
                  <a:cubicBezTo>
                    <a:pt x="2095" y="1379"/>
                    <a:pt x="2582" y="953"/>
                    <a:pt x="2509" y="547"/>
                  </a:cubicBezTo>
                  <a:cubicBezTo>
                    <a:pt x="2449" y="215"/>
                    <a:pt x="2032" y="0"/>
                    <a:pt x="1513" y="0"/>
                  </a:cubicBezTo>
                  <a:close/>
                </a:path>
              </a:pathLst>
            </a:custGeom>
            <a:solidFill>
              <a:srgbClr val="FFA8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08" name="Google Shape;608;p35"/>
          <p:cNvGrpSpPr/>
          <p:nvPr/>
        </p:nvGrpSpPr>
        <p:grpSpPr>
          <a:xfrm>
            <a:off x="969147" y="2760047"/>
            <a:ext cx="205959" cy="278735"/>
            <a:chOff x="893990" y="2644493"/>
            <a:chExt cx="291519" cy="394418"/>
          </a:xfrm>
        </p:grpSpPr>
        <p:sp>
          <p:nvSpPr>
            <p:cNvPr id="609" name="Google Shape;609;p35"/>
            <p:cNvSpPr/>
            <p:nvPr/>
          </p:nvSpPr>
          <p:spPr>
            <a:xfrm rot="46532">
              <a:off x="1020154" y="2645590"/>
              <a:ext cx="163752" cy="239576"/>
            </a:xfrm>
            <a:custGeom>
              <a:avLst/>
              <a:gdLst/>
              <a:ahLst/>
              <a:cxnLst/>
              <a:rect l="l" t="t" r="r" b="b"/>
              <a:pathLst>
                <a:path w="11082" h="12766" extrusionOk="0">
                  <a:moveTo>
                    <a:pt x="11082" y="12766"/>
                  </a:moveTo>
                  <a:lnTo>
                    <a:pt x="3016" y="0"/>
                  </a:lnTo>
                  <a:lnTo>
                    <a:pt x="0" y="491"/>
                  </a:lnTo>
                  <a:lnTo>
                    <a:pt x="10310" y="1276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610" name="Google Shape;610;p35"/>
            <p:cNvSpPr/>
            <p:nvPr/>
          </p:nvSpPr>
          <p:spPr>
            <a:xfrm rot="-1915083">
              <a:off x="932595" y="2817320"/>
              <a:ext cx="163755" cy="192881"/>
            </a:xfrm>
            <a:custGeom>
              <a:avLst/>
              <a:gdLst/>
              <a:ahLst/>
              <a:cxnLst/>
              <a:rect l="l" t="t" r="r" b="b"/>
              <a:pathLst>
                <a:path w="11082" h="12766" extrusionOk="0">
                  <a:moveTo>
                    <a:pt x="11082" y="12766"/>
                  </a:moveTo>
                  <a:lnTo>
                    <a:pt x="3016" y="0"/>
                  </a:lnTo>
                  <a:lnTo>
                    <a:pt x="0" y="491"/>
                  </a:lnTo>
                  <a:lnTo>
                    <a:pt x="10310" y="1276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</p:grpSp>
      <p:grpSp>
        <p:nvGrpSpPr>
          <p:cNvPr id="611" name="Google Shape;611;p35"/>
          <p:cNvGrpSpPr/>
          <p:nvPr/>
        </p:nvGrpSpPr>
        <p:grpSpPr>
          <a:xfrm>
            <a:off x="2035780" y="3267302"/>
            <a:ext cx="361788" cy="281970"/>
            <a:chOff x="2035780" y="3267302"/>
            <a:chExt cx="361788" cy="281970"/>
          </a:xfrm>
        </p:grpSpPr>
        <p:sp>
          <p:nvSpPr>
            <p:cNvPr id="612" name="Google Shape;612;p35"/>
            <p:cNvSpPr/>
            <p:nvPr/>
          </p:nvSpPr>
          <p:spPr>
            <a:xfrm rot="3306960">
              <a:off x="2154032" y="3283196"/>
              <a:ext cx="163735" cy="239569"/>
            </a:xfrm>
            <a:custGeom>
              <a:avLst/>
              <a:gdLst/>
              <a:ahLst/>
              <a:cxnLst/>
              <a:rect l="l" t="t" r="r" b="b"/>
              <a:pathLst>
                <a:path w="11082" h="12766" extrusionOk="0">
                  <a:moveTo>
                    <a:pt x="11082" y="12766"/>
                  </a:moveTo>
                  <a:lnTo>
                    <a:pt x="3016" y="0"/>
                  </a:lnTo>
                  <a:lnTo>
                    <a:pt x="0" y="491"/>
                  </a:lnTo>
                  <a:lnTo>
                    <a:pt x="10310" y="1276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613" name="Google Shape;613;p35"/>
            <p:cNvSpPr/>
            <p:nvPr/>
          </p:nvSpPr>
          <p:spPr>
            <a:xfrm rot="4557590">
              <a:off x="2267149" y="3412685"/>
              <a:ext cx="97983" cy="143362"/>
            </a:xfrm>
            <a:custGeom>
              <a:avLst/>
              <a:gdLst/>
              <a:ahLst/>
              <a:cxnLst/>
              <a:rect l="l" t="t" r="r" b="b"/>
              <a:pathLst>
                <a:path w="11082" h="12766" extrusionOk="0">
                  <a:moveTo>
                    <a:pt x="11082" y="12766"/>
                  </a:moveTo>
                  <a:lnTo>
                    <a:pt x="3016" y="0"/>
                  </a:lnTo>
                  <a:lnTo>
                    <a:pt x="0" y="491"/>
                  </a:lnTo>
                  <a:lnTo>
                    <a:pt x="10310" y="1276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614" name="Google Shape;614;p35"/>
            <p:cNvSpPr/>
            <p:nvPr/>
          </p:nvSpPr>
          <p:spPr>
            <a:xfrm rot="1737802">
              <a:off x="2064375" y="3347169"/>
              <a:ext cx="98004" cy="143369"/>
            </a:xfrm>
            <a:custGeom>
              <a:avLst/>
              <a:gdLst/>
              <a:ahLst/>
              <a:cxnLst/>
              <a:rect l="l" t="t" r="r" b="b"/>
              <a:pathLst>
                <a:path w="11082" h="12766" extrusionOk="0">
                  <a:moveTo>
                    <a:pt x="11082" y="12766"/>
                  </a:moveTo>
                  <a:lnTo>
                    <a:pt x="3016" y="0"/>
                  </a:lnTo>
                  <a:lnTo>
                    <a:pt x="0" y="491"/>
                  </a:lnTo>
                  <a:lnTo>
                    <a:pt x="10310" y="1276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1" name="Google Shape;951;p41"/>
          <p:cNvSpPr txBox="1">
            <a:spLocks noGrp="1"/>
          </p:cNvSpPr>
          <p:nvPr>
            <p:ph type="title"/>
          </p:nvPr>
        </p:nvSpPr>
        <p:spPr>
          <a:xfrm>
            <a:off x="720000" y="445333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b="1" dirty="0"/>
              <a:t>Хто зайвий</a:t>
            </a:r>
            <a:r>
              <a:rPr lang="uk-UA" b="1" dirty="0">
                <a:solidFill>
                  <a:srgbClr val="FF0000"/>
                </a:solidFill>
              </a:rPr>
              <a:t>?</a:t>
            </a:r>
            <a:endParaRPr b="1" dirty="0">
              <a:solidFill>
                <a:srgbClr val="FF0000"/>
              </a:solidFill>
            </a:endParaRPr>
          </a:p>
        </p:txBody>
      </p:sp>
      <p:grpSp>
        <p:nvGrpSpPr>
          <p:cNvPr id="956" name="Google Shape;956;p41"/>
          <p:cNvGrpSpPr/>
          <p:nvPr/>
        </p:nvGrpSpPr>
        <p:grpSpPr>
          <a:xfrm rot="1509799">
            <a:off x="7690415" y="1640033"/>
            <a:ext cx="340596" cy="327377"/>
            <a:chOff x="427198" y="876398"/>
            <a:chExt cx="340596" cy="327377"/>
          </a:xfrm>
        </p:grpSpPr>
        <p:sp>
          <p:nvSpPr>
            <p:cNvPr id="957" name="Google Shape;957;p41"/>
            <p:cNvSpPr/>
            <p:nvPr/>
          </p:nvSpPr>
          <p:spPr>
            <a:xfrm>
              <a:off x="427198" y="91912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958;p41"/>
            <p:cNvSpPr/>
            <p:nvPr/>
          </p:nvSpPr>
          <p:spPr>
            <a:xfrm>
              <a:off x="463050" y="994675"/>
              <a:ext cx="252000" cy="209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959;p41"/>
            <p:cNvSpPr/>
            <p:nvPr/>
          </p:nvSpPr>
          <p:spPr>
            <a:xfrm>
              <a:off x="563934" y="876398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960;p41"/>
            <p:cNvSpPr/>
            <p:nvPr/>
          </p:nvSpPr>
          <p:spPr>
            <a:xfrm>
              <a:off x="688294" y="93151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1" name="Google Shape;961;p41"/>
          <p:cNvGrpSpPr/>
          <p:nvPr/>
        </p:nvGrpSpPr>
        <p:grpSpPr>
          <a:xfrm rot="1509646">
            <a:off x="8301481" y="3603734"/>
            <a:ext cx="254830" cy="244940"/>
            <a:chOff x="427198" y="876398"/>
            <a:chExt cx="340596" cy="327377"/>
          </a:xfrm>
        </p:grpSpPr>
        <p:sp>
          <p:nvSpPr>
            <p:cNvPr id="962" name="Google Shape;962;p41"/>
            <p:cNvSpPr/>
            <p:nvPr/>
          </p:nvSpPr>
          <p:spPr>
            <a:xfrm>
              <a:off x="427198" y="91912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" name="Google Shape;963;p41"/>
            <p:cNvSpPr/>
            <p:nvPr/>
          </p:nvSpPr>
          <p:spPr>
            <a:xfrm>
              <a:off x="463050" y="994675"/>
              <a:ext cx="252000" cy="209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964;p41"/>
            <p:cNvSpPr/>
            <p:nvPr/>
          </p:nvSpPr>
          <p:spPr>
            <a:xfrm>
              <a:off x="563934" y="876398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" name="Google Shape;965;p41"/>
            <p:cNvSpPr/>
            <p:nvPr/>
          </p:nvSpPr>
          <p:spPr>
            <a:xfrm>
              <a:off x="688294" y="93151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6" name="Google Shape;966;p41"/>
          <p:cNvGrpSpPr/>
          <p:nvPr/>
        </p:nvGrpSpPr>
        <p:grpSpPr>
          <a:xfrm rot="234498">
            <a:off x="1234597" y="1527531"/>
            <a:ext cx="254847" cy="244957"/>
            <a:chOff x="427198" y="876398"/>
            <a:chExt cx="340596" cy="327377"/>
          </a:xfrm>
        </p:grpSpPr>
        <p:sp>
          <p:nvSpPr>
            <p:cNvPr id="967" name="Google Shape;967;p41"/>
            <p:cNvSpPr/>
            <p:nvPr/>
          </p:nvSpPr>
          <p:spPr>
            <a:xfrm>
              <a:off x="427198" y="91912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" name="Google Shape;968;p41"/>
            <p:cNvSpPr/>
            <p:nvPr/>
          </p:nvSpPr>
          <p:spPr>
            <a:xfrm>
              <a:off x="463050" y="994675"/>
              <a:ext cx="252000" cy="209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" name="Google Shape;969;p41"/>
            <p:cNvSpPr/>
            <p:nvPr/>
          </p:nvSpPr>
          <p:spPr>
            <a:xfrm>
              <a:off x="563934" y="876398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" name="Google Shape;970;p41"/>
            <p:cNvSpPr/>
            <p:nvPr/>
          </p:nvSpPr>
          <p:spPr>
            <a:xfrm>
              <a:off x="688294" y="93151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1" name="Google Shape;971;p41"/>
          <p:cNvGrpSpPr/>
          <p:nvPr/>
        </p:nvGrpSpPr>
        <p:grpSpPr>
          <a:xfrm rot="1554292">
            <a:off x="8321822" y="702332"/>
            <a:ext cx="214159" cy="205848"/>
            <a:chOff x="427198" y="876398"/>
            <a:chExt cx="340596" cy="327377"/>
          </a:xfrm>
        </p:grpSpPr>
        <p:sp>
          <p:nvSpPr>
            <p:cNvPr id="972" name="Google Shape;972;p41"/>
            <p:cNvSpPr/>
            <p:nvPr/>
          </p:nvSpPr>
          <p:spPr>
            <a:xfrm>
              <a:off x="427198" y="91912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" name="Google Shape;973;p41"/>
            <p:cNvSpPr/>
            <p:nvPr/>
          </p:nvSpPr>
          <p:spPr>
            <a:xfrm>
              <a:off x="463050" y="994675"/>
              <a:ext cx="252000" cy="209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" name="Google Shape;974;p41"/>
            <p:cNvSpPr/>
            <p:nvPr/>
          </p:nvSpPr>
          <p:spPr>
            <a:xfrm>
              <a:off x="563934" y="876398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" name="Google Shape;975;p41"/>
            <p:cNvSpPr/>
            <p:nvPr/>
          </p:nvSpPr>
          <p:spPr>
            <a:xfrm>
              <a:off x="688294" y="93151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6" name="Google Shape;976;p41"/>
          <p:cNvGrpSpPr/>
          <p:nvPr/>
        </p:nvGrpSpPr>
        <p:grpSpPr>
          <a:xfrm rot="-1598304">
            <a:off x="4423918" y="4019549"/>
            <a:ext cx="214145" cy="205834"/>
            <a:chOff x="427198" y="876398"/>
            <a:chExt cx="340596" cy="327377"/>
          </a:xfrm>
        </p:grpSpPr>
        <p:sp>
          <p:nvSpPr>
            <p:cNvPr id="977" name="Google Shape;977;p41"/>
            <p:cNvSpPr/>
            <p:nvPr/>
          </p:nvSpPr>
          <p:spPr>
            <a:xfrm>
              <a:off x="427198" y="91912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" name="Google Shape;978;p41"/>
            <p:cNvSpPr/>
            <p:nvPr/>
          </p:nvSpPr>
          <p:spPr>
            <a:xfrm>
              <a:off x="463050" y="994675"/>
              <a:ext cx="252000" cy="209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979;p41"/>
            <p:cNvSpPr/>
            <p:nvPr/>
          </p:nvSpPr>
          <p:spPr>
            <a:xfrm>
              <a:off x="563934" y="876398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980;p41"/>
            <p:cNvSpPr/>
            <p:nvPr/>
          </p:nvSpPr>
          <p:spPr>
            <a:xfrm>
              <a:off x="688294" y="93151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3" name="Google Shape;1023;p41"/>
          <p:cNvGrpSpPr/>
          <p:nvPr/>
        </p:nvGrpSpPr>
        <p:grpSpPr>
          <a:xfrm rot="-1598304">
            <a:off x="5072643" y="1466524"/>
            <a:ext cx="214145" cy="205834"/>
            <a:chOff x="427198" y="876398"/>
            <a:chExt cx="340596" cy="327377"/>
          </a:xfrm>
        </p:grpSpPr>
        <p:sp>
          <p:nvSpPr>
            <p:cNvPr id="1024" name="Google Shape;1024;p41"/>
            <p:cNvSpPr/>
            <p:nvPr/>
          </p:nvSpPr>
          <p:spPr>
            <a:xfrm>
              <a:off x="427198" y="91912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" name="Google Shape;1025;p41"/>
            <p:cNvSpPr/>
            <p:nvPr/>
          </p:nvSpPr>
          <p:spPr>
            <a:xfrm>
              <a:off x="463050" y="994675"/>
              <a:ext cx="252000" cy="209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41"/>
            <p:cNvSpPr/>
            <p:nvPr/>
          </p:nvSpPr>
          <p:spPr>
            <a:xfrm>
              <a:off x="563934" y="876398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41"/>
            <p:cNvSpPr/>
            <p:nvPr/>
          </p:nvSpPr>
          <p:spPr>
            <a:xfrm>
              <a:off x="688294" y="93151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6D4593C-A8E0-496C-B20F-0317952505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0055" y="1731067"/>
            <a:ext cx="1826884" cy="182688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8FAB1455-7F01-467A-BB1C-1089691E37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74610" y="1621826"/>
            <a:ext cx="1986406" cy="1986406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0F152A8-6F35-4658-ACC1-E194D8CFF9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89349" y="925850"/>
            <a:ext cx="2524125" cy="1809750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078D1EF2-D1C2-4FCE-A7AE-ED4A6D53217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11364" y="2838597"/>
            <a:ext cx="2714625" cy="168592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1" name="Google Shape;951;p41"/>
          <p:cNvSpPr txBox="1">
            <a:spLocks noGrp="1"/>
          </p:cNvSpPr>
          <p:nvPr>
            <p:ph type="title"/>
          </p:nvPr>
        </p:nvSpPr>
        <p:spPr>
          <a:xfrm>
            <a:off x="720000" y="445333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b="1" dirty="0">
                <a:solidFill>
                  <a:schemeClr val="tx1"/>
                </a:solidFill>
              </a:rPr>
              <a:t>Заєць, адже </a:t>
            </a:r>
            <a:r>
              <a:rPr lang="uk-UA" b="1" dirty="0">
                <a:solidFill>
                  <a:schemeClr val="accent1"/>
                </a:solidFill>
              </a:rPr>
              <a:t>це звір</a:t>
            </a:r>
            <a:endParaRPr b="1" dirty="0">
              <a:solidFill>
                <a:schemeClr val="accent1"/>
              </a:solidFill>
            </a:endParaRPr>
          </a:p>
        </p:txBody>
      </p:sp>
      <p:grpSp>
        <p:nvGrpSpPr>
          <p:cNvPr id="956" name="Google Shape;956;p41"/>
          <p:cNvGrpSpPr/>
          <p:nvPr/>
        </p:nvGrpSpPr>
        <p:grpSpPr>
          <a:xfrm rot="1509799">
            <a:off x="7690415" y="1640033"/>
            <a:ext cx="340596" cy="327377"/>
            <a:chOff x="427198" y="876398"/>
            <a:chExt cx="340596" cy="327377"/>
          </a:xfrm>
        </p:grpSpPr>
        <p:sp>
          <p:nvSpPr>
            <p:cNvPr id="957" name="Google Shape;957;p41"/>
            <p:cNvSpPr/>
            <p:nvPr/>
          </p:nvSpPr>
          <p:spPr>
            <a:xfrm>
              <a:off x="427198" y="91912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958;p41"/>
            <p:cNvSpPr/>
            <p:nvPr/>
          </p:nvSpPr>
          <p:spPr>
            <a:xfrm>
              <a:off x="463050" y="994675"/>
              <a:ext cx="252000" cy="209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959;p41"/>
            <p:cNvSpPr/>
            <p:nvPr/>
          </p:nvSpPr>
          <p:spPr>
            <a:xfrm>
              <a:off x="563934" y="876398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960;p41"/>
            <p:cNvSpPr/>
            <p:nvPr/>
          </p:nvSpPr>
          <p:spPr>
            <a:xfrm>
              <a:off x="688294" y="93151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1" name="Google Shape;961;p41"/>
          <p:cNvGrpSpPr/>
          <p:nvPr/>
        </p:nvGrpSpPr>
        <p:grpSpPr>
          <a:xfrm rot="1509646">
            <a:off x="8301481" y="3603734"/>
            <a:ext cx="254830" cy="244940"/>
            <a:chOff x="427198" y="876398"/>
            <a:chExt cx="340596" cy="327377"/>
          </a:xfrm>
        </p:grpSpPr>
        <p:sp>
          <p:nvSpPr>
            <p:cNvPr id="962" name="Google Shape;962;p41"/>
            <p:cNvSpPr/>
            <p:nvPr/>
          </p:nvSpPr>
          <p:spPr>
            <a:xfrm>
              <a:off x="427198" y="91912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" name="Google Shape;963;p41"/>
            <p:cNvSpPr/>
            <p:nvPr/>
          </p:nvSpPr>
          <p:spPr>
            <a:xfrm>
              <a:off x="463050" y="994675"/>
              <a:ext cx="252000" cy="209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964;p41"/>
            <p:cNvSpPr/>
            <p:nvPr/>
          </p:nvSpPr>
          <p:spPr>
            <a:xfrm>
              <a:off x="563934" y="876398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" name="Google Shape;965;p41"/>
            <p:cNvSpPr/>
            <p:nvPr/>
          </p:nvSpPr>
          <p:spPr>
            <a:xfrm>
              <a:off x="688294" y="93151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6" name="Google Shape;966;p41"/>
          <p:cNvGrpSpPr/>
          <p:nvPr/>
        </p:nvGrpSpPr>
        <p:grpSpPr>
          <a:xfrm rot="234498">
            <a:off x="1234597" y="1527531"/>
            <a:ext cx="254847" cy="244957"/>
            <a:chOff x="427198" y="876398"/>
            <a:chExt cx="340596" cy="327377"/>
          </a:xfrm>
        </p:grpSpPr>
        <p:sp>
          <p:nvSpPr>
            <p:cNvPr id="967" name="Google Shape;967;p41"/>
            <p:cNvSpPr/>
            <p:nvPr/>
          </p:nvSpPr>
          <p:spPr>
            <a:xfrm>
              <a:off x="427198" y="91912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" name="Google Shape;968;p41"/>
            <p:cNvSpPr/>
            <p:nvPr/>
          </p:nvSpPr>
          <p:spPr>
            <a:xfrm>
              <a:off x="463050" y="994675"/>
              <a:ext cx="252000" cy="209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" name="Google Shape;969;p41"/>
            <p:cNvSpPr/>
            <p:nvPr/>
          </p:nvSpPr>
          <p:spPr>
            <a:xfrm>
              <a:off x="563934" y="876398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" name="Google Shape;970;p41"/>
            <p:cNvSpPr/>
            <p:nvPr/>
          </p:nvSpPr>
          <p:spPr>
            <a:xfrm>
              <a:off x="688294" y="93151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1" name="Google Shape;971;p41"/>
          <p:cNvGrpSpPr/>
          <p:nvPr/>
        </p:nvGrpSpPr>
        <p:grpSpPr>
          <a:xfrm rot="1554292">
            <a:off x="8321822" y="702332"/>
            <a:ext cx="214159" cy="205848"/>
            <a:chOff x="427198" y="876398"/>
            <a:chExt cx="340596" cy="327377"/>
          </a:xfrm>
        </p:grpSpPr>
        <p:sp>
          <p:nvSpPr>
            <p:cNvPr id="972" name="Google Shape;972;p41"/>
            <p:cNvSpPr/>
            <p:nvPr/>
          </p:nvSpPr>
          <p:spPr>
            <a:xfrm>
              <a:off x="427198" y="91912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" name="Google Shape;973;p41"/>
            <p:cNvSpPr/>
            <p:nvPr/>
          </p:nvSpPr>
          <p:spPr>
            <a:xfrm>
              <a:off x="463050" y="994675"/>
              <a:ext cx="252000" cy="209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" name="Google Shape;974;p41"/>
            <p:cNvSpPr/>
            <p:nvPr/>
          </p:nvSpPr>
          <p:spPr>
            <a:xfrm>
              <a:off x="563934" y="876398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" name="Google Shape;975;p41"/>
            <p:cNvSpPr/>
            <p:nvPr/>
          </p:nvSpPr>
          <p:spPr>
            <a:xfrm>
              <a:off x="688294" y="93151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6" name="Google Shape;976;p41"/>
          <p:cNvGrpSpPr/>
          <p:nvPr/>
        </p:nvGrpSpPr>
        <p:grpSpPr>
          <a:xfrm rot="-1598304">
            <a:off x="4423918" y="4019549"/>
            <a:ext cx="214145" cy="205834"/>
            <a:chOff x="427198" y="876398"/>
            <a:chExt cx="340596" cy="327377"/>
          </a:xfrm>
        </p:grpSpPr>
        <p:sp>
          <p:nvSpPr>
            <p:cNvPr id="977" name="Google Shape;977;p41"/>
            <p:cNvSpPr/>
            <p:nvPr/>
          </p:nvSpPr>
          <p:spPr>
            <a:xfrm>
              <a:off x="427198" y="91912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" name="Google Shape;978;p41"/>
            <p:cNvSpPr/>
            <p:nvPr/>
          </p:nvSpPr>
          <p:spPr>
            <a:xfrm>
              <a:off x="463050" y="994675"/>
              <a:ext cx="252000" cy="209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979;p41"/>
            <p:cNvSpPr/>
            <p:nvPr/>
          </p:nvSpPr>
          <p:spPr>
            <a:xfrm>
              <a:off x="563934" y="876398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980;p41"/>
            <p:cNvSpPr/>
            <p:nvPr/>
          </p:nvSpPr>
          <p:spPr>
            <a:xfrm>
              <a:off x="688294" y="93151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3" name="Google Shape;1023;p41"/>
          <p:cNvGrpSpPr/>
          <p:nvPr/>
        </p:nvGrpSpPr>
        <p:grpSpPr>
          <a:xfrm rot="-1598304">
            <a:off x="5072643" y="1466524"/>
            <a:ext cx="214145" cy="205834"/>
            <a:chOff x="427198" y="876398"/>
            <a:chExt cx="340596" cy="327377"/>
          </a:xfrm>
        </p:grpSpPr>
        <p:sp>
          <p:nvSpPr>
            <p:cNvPr id="1024" name="Google Shape;1024;p41"/>
            <p:cNvSpPr/>
            <p:nvPr/>
          </p:nvSpPr>
          <p:spPr>
            <a:xfrm>
              <a:off x="427198" y="91912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" name="Google Shape;1025;p41"/>
            <p:cNvSpPr/>
            <p:nvPr/>
          </p:nvSpPr>
          <p:spPr>
            <a:xfrm>
              <a:off x="463050" y="994675"/>
              <a:ext cx="252000" cy="209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41"/>
            <p:cNvSpPr/>
            <p:nvPr/>
          </p:nvSpPr>
          <p:spPr>
            <a:xfrm>
              <a:off x="563934" y="876398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41"/>
            <p:cNvSpPr/>
            <p:nvPr/>
          </p:nvSpPr>
          <p:spPr>
            <a:xfrm>
              <a:off x="688294" y="93151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0F152A8-6F35-4658-ACC1-E194D8CFF9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3372" y="1173342"/>
            <a:ext cx="3837519" cy="2751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3344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1" name="Google Shape;951;p41"/>
          <p:cNvSpPr txBox="1">
            <a:spLocks noGrp="1"/>
          </p:cNvSpPr>
          <p:nvPr>
            <p:ph type="title"/>
          </p:nvPr>
        </p:nvSpPr>
        <p:spPr>
          <a:xfrm>
            <a:off x="720000" y="445333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b="1" dirty="0"/>
              <a:t>Хто зайвий</a:t>
            </a:r>
            <a:r>
              <a:rPr lang="uk-UA" b="1" dirty="0">
                <a:solidFill>
                  <a:srgbClr val="FF0000"/>
                </a:solidFill>
              </a:rPr>
              <a:t>?</a:t>
            </a:r>
            <a:endParaRPr b="1" dirty="0">
              <a:solidFill>
                <a:srgbClr val="FF0000"/>
              </a:solidFill>
            </a:endParaRPr>
          </a:p>
        </p:txBody>
      </p:sp>
      <p:grpSp>
        <p:nvGrpSpPr>
          <p:cNvPr id="956" name="Google Shape;956;p41"/>
          <p:cNvGrpSpPr/>
          <p:nvPr/>
        </p:nvGrpSpPr>
        <p:grpSpPr>
          <a:xfrm rot="1509799">
            <a:off x="7690415" y="1640033"/>
            <a:ext cx="340596" cy="327377"/>
            <a:chOff x="427198" y="876398"/>
            <a:chExt cx="340596" cy="327377"/>
          </a:xfrm>
        </p:grpSpPr>
        <p:sp>
          <p:nvSpPr>
            <p:cNvPr id="957" name="Google Shape;957;p41"/>
            <p:cNvSpPr/>
            <p:nvPr/>
          </p:nvSpPr>
          <p:spPr>
            <a:xfrm>
              <a:off x="427198" y="91912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958;p41"/>
            <p:cNvSpPr/>
            <p:nvPr/>
          </p:nvSpPr>
          <p:spPr>
            <a:xfrm>
              <a:off x="463050" y="994675"/>
              <a:ext cx="252000" cy="209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959;p41"/>
            <p:cNvSpPr/>
            <p:nvPr/>
          </p:nvSpPr>
          <p:spPr>
            <a:xfrm>
              <a:off x="563934" y="876398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960;p41"/>
            <p:cNvSpPr/>
            <p:nvPr/>
          </p:nvSpPr>
          <p:spPr>
            <a:xfrm>
              <a:off x="688294" y="93151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1" name="Google Shape;961;p41"/>
          <p:cNvGrpSpPr/>
          <p:nvPr/>
        </p:nvGrpSpPr>
        <p:grpSpPr>
          <a:xfrm rot="1509646">
            <a:off x="8301481" y="3603734"/>
            <a:ext cx="254830" cy="244940"/>
            <a:chOff x="427198" y="876398"/>
            <a:chExt cx="340596" cy="327377"/>
          </a:xfrm>
        </p:grpSpPr>
        <p:sp>
          <p:nvSpPr>
            <p:cNvPr id="962" name="Google Shape;962;p41"/>
            <p:cNvSpPr/>
            <p:nvPr/>
          </p:nvSpPr>
          <p:spPr>
            <a:xfrm>
              <a:off x="427198" y="91912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" name="Google Shape;963;p41"/>
            <p:cNvSpPr/>
            <p:nvPr/>
          </p:nvSpPr>
          <p:spPr>
            <a:xfrm>
              <a:off x="463050" y="994675"/>
              <a:ext cx="252000" cy="209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964;p41"/>
            <p:cNvSpPr/>
            <p:nvPr/>
          </p:nvSpPr>
          <p:spPr>
            <a:xfrm>
              <a:off x="563934" y="876398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" name="Google Shape;965;p41"/>
            <p:cNvSpPr/>
            <p:nvPr/>
          </p:nvSpPr>
          <p:spPr>
            <a:xfrm>
              <a:off x="688294" y="93151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6" name="Google Shape;966;p41"/>
          <p:cNvGrpSpPr/>
          <p:nvPr/>
        </p:nvGrpSpPr>
        <p:grpSpPr>
          <a:xfrm rot="234498">
            <a:off x="1234597" y="1527531"/>
            <a:ext cx="254847" cy="244957"/>
            <a:chOff x="427198" y="876398"/>
            <a:chExt cx="340596" cy="327377"/>
          </a:xfrm>
        </p:grpSpPr>
        <p:sp>
          <p:nvSpPr>
            <p:cNvPr id="967" name="Google Shape;967;p41"/>
            <p:cNvSpPr/>
            <p:nvPr/>
          </p:nvSpPr>
          <p:spPr>
            <a:xfrm>
              <a:off x="427198" y="91912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" name="Google Shape;968;p41"/>
            <p:cNvSpPr/>
            <p:nvPr/>
          </p:nvSpPr>
          <p:spPr>
            <a:xfrm>
              <a:off x="463050" y="994675"/>
              <a:ext cx="252000" cy="209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" name="Google Shape;969;p41"/>
            <p:cNvSpPr/>
            <p:nvPr/>
          </p:nvSpPr>
          <p:spPr>
            <a:xfrm>
              <a:off x="563934" y="876398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" name="Google Shape;970;p41"/>
            <p:cNvSpPr/>
            <p:nvPr/>
          </p:nvSpPr>
          <p:spPr>
            <a:xfrm>
              <a:off x="688294" y="93151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1" name="Google Shape;971;p41"/>
          <p:cNvGrpSpPr/>
          <p:nvPr/>
        </p:nvGrpSpPr>
        <p:grpSpPr>
          <a:xfrm rot="1554292">
            <a:off x="8321822" y="702332"/>
            <a:ext cx="214159" cy="205848"/>
            <a:chOff x="427198" y="876398"/>
            <a:chExt cx="340596" cy="327377"/>
          </a:xfrm>
        </p:grpSpPr>
        <p:sp>
          <p:nvSpPr>
            <p:cNvPr id="972" name="Google Shape;972;p41"/>
            <p:cNvSpPr/>
            <p:nvPr/>
          </p:nvSpPr>
          <p:spPr>
            <a:xfrm>
              <a:off x="427198" y="91912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" name="Google Shape;973;p41"/>
            <p:cNvSpPr/>
            <p:nvPr/>
          </p:nvSpPr>
          <p:spPr>
            <a:xfrm>
              <a:off x="463050" y="994675"/>
              <a:ext cx="252000" cy="209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" name="Google Shape;974;p41"/>
            <p:cNvSpPr/>
            <p:nvPr/>
          </p:nvSpPr>
          <p:spPr>
            <a:xfrm>
              <a:off x="563934" y="876398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" name="Google Shape;975;p41"/>
            <p:cNvSpPr/>
            <p:nvPr/>
          </p:nvSpPr>
          <p:spPr>
            <a:xfrm>
              <a:off x="688294" y="93151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6" name="Google Shape;976;p41"/>
          <p:cNvGrpSpPr/>
          <p:nvPr/>
        </p:nvGrpSpPr>
        <p:grpSpPr>
          <a:xfrm rot="-1598304">
            <a:off x="4423918" y="4019549"/>
            <a:ext cx="214145" cy="205834"/>
            <a:chOff x="427198" y="876398"/>
            <a:chExt cx="340596" cy="327377"/>
          </a:xfrm>
        </p:grpSpPr>
        <p:sp>
          <p:nvSpPr>
            <p:cNvPr id="977" name="Google Shape;977;p41"/>
            <p:cNvSpPr/>
            <p:nvPr/>
          </p:nvSpPr>
          <p:spPr>
            <a:xfrm>
              <a:off x="427198" y="91912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" name="Google Shape;978;p41"/>
            <p:cNvSpPr/>
            <p:nvPr/>
          </p:nvSpPr>
          <p:spPr>
            <a:xfrm>
              <a:off x="463050" y="994675"/>
              <a:ext cx="252000" cy="209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979;p41"/>
            <p:cNvSpPr/>
            <p:nvPr/>
          </p:nvSpPr>
          <p:spPr>
            <a:xfrm>
              <a:off x="563934" y="876398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980;p41"/>
            <p:cNvSpPr/>
            <p:nvPr/>
          </p:nvSpPr>
          <p:spPr>
            <a:xfrm>
              <a:off x="688294" y="93151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3" name="Google Shape;1023;p41"/>
          <p:cNvGrpSpPr/>
          <p:nvPr/>
        </p:nvGrpSpPr>
        <p:grpSpPr>
          <a:xfrm rot="-1598304">
            <a:off x="5072643" y="1466524"/>
            <a:ext cx="214145" cy="205834"/>
            <a:chOff x="427198" y="876398"/>
            <a:chExt cx="340596" cy="327377"/>
          </a:xfrm>
        </p:grpSpPr>
        <p:sp>
          <p:nvSpPr>
            <p:cNvPr id="1024" name="Google Shape;1024;p41"/>
            <p:cNvSpPr/>
            <p:nvPr/>
          </p:nvSpPr>
          <p:spPr>
            <a:xfrm>
              <a:off x="427198" y="91912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" name="Google Shape;1025;p41"/>
            <p:cNvSpPr/>
            <p:nvPr/>
          </p:nvSpPr>
          <p:spPr>
            <a:xfrm>
              <a:off x="463050" y="994675"/>
              <a:ext cx="252000" cy="209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41"/>
            <p:cNvSpPr/>
            <p:nvPr/>
          </p:nvSpPr>
          <p:spPr>
            <a:xfrm>
              <a:off x="563934" y="876398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41"/>
            <p:cNvSpPr/>
            <p:nvPr/>
          </p:nvSpPr>
          <p:spPr>
            <a:xfrm>
              <a:off x="688294" y="93151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1D26863-0E1D-4B29-9765-DB9EF8EB31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3511" y="1034307"/>
            <a:ext cx="2619375" cy="174307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6A91114-8C29-4FE4-9B13-1BD793BF79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71368" y="2867923"/>
            <a:ext cx="2857500" cy="16002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37168E6-D57A-4358-802D-BB446C5DF9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02738" y="1560094"/>
            <a:ext cx="2286000" cy="200025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BFA6E5F-128E-4300-9FBF-023D1437AEF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0505" y="1417219"/>
            <a:ext cx="2133600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5986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1" name="Google Shape;951;p41"/>
          <p:cNvSpPr txBox="1">
            <a:spLocks noGrp="1"/>
          </p:cNvSpPr>
          <p:nvPr>
            <p:ph type="title"/>
          </p:nvPr>
        </p:nvSpPr>
        <p:spPr>
          <a:xfrm>
            <a:off x="757139" y="495299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b="1" dirty="0">
                <a:solidFill>
                  <a:schemeClr val="tx1"/>
                </a:solidFill>
              </a:rPr>
              <a:t>Комар, адже </a:t>
            </a:r>
            <a:r>
              <a:rPr lang="uk-UA" b="1" dirty="0">
                <a:solidFill>
                  <a:schemeClr val="accent1"/>
                </a:solidFill>
              </a:rPr>
              <a:t>це комаха</a:t>
            </a:r>
            <a:endParaRPr b="1" dirty="0">
              <a:solidFill>
                <a:schemeClr val="accent1"/>
              </a:solidFill>
            </a:endParaRPr>
          </a:p>
        </p:txBody>
      </p:sp>
      <p:grpSp>
        <p:nvGrpSpPr>
          <p:cNvPr id="956" name="Google Shape;956;p41"/>
          <p:cNvGrpSpPr/>
          <p:nvPr/>
        </p:nvGrpSpPr>
        <p:grpSpPr>
          <a:xfrm rot="1509799">
            <a:off x="7690415" y="1640033"/>
            <a:ext cx="340596" cy="327377"/>
            <a:chOff x="427198" y="876398"/>
            <a:chExt cx="340596" cy="327377"/>
          </a:xfrm>
        </p:grpSpPr>
        <p:sp>
          <p:nvSpPr>
            <p:cNvPr id="957" name="Google Shape;957;p41"/>
            <p:cNvSpPr/>
            <p:nvPr/>
          </p:nvSpPr>
          <p:spPr>
            <a:xfrm>
              <a:off x="427198" y="91912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958;p41"/>
            <p:cNvSpPr/>
            <p:nvPr/>
          </p:nvSpPr>
          <p:spPr>
            <a:xfrm>
              <a:off x="463050" y="994675"/>
              <a:ext cx="252000" cy="209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959;p41"/>
            <p:cNvSpPr/>
            <p:nvPr/>
          </p:nvSpPr>
          <p:spPr>
            <a:xfrm>
              <a:off x="563934" y="876398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960;p41"/>
            <p:cNvSpPr/>
            <p:nvPr/>
          </p:nvSpPr>
          <p:spPr>
            <a:xfrm>
              <a:off x="688294" y="93151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1" name="Google Shape;961;p41"/>
          <p:cNvGrpSpPr/>
          <p:nvPr/>
        </p:nvGrpSpPr>
        <p:grpSpPr>
          <a:xfrm rot="1509646">
            <a:off x="8301481" y="3603734"/>
            <a:ext cx="254830" cy="244940"/>
            <a:chOff x="427198" y="876398"/>
            <a:chExt cx="340596" cy="327377"/>
          </a:xfrm>
        </p:grpSpPr>
        <p:sp>
          <p:nvSpPr>
            <p:cNvPr id="962" name="Google Shape;962;p41"/>
            <p:cNvSpPr/>
            <p:nvPr/>
          </p:nvSpPr>
          <p:spPr>
            <a:xfrm>
              <a:off x="427198" y="91912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" name="Google Shape;963;p41"/>
            <p:cNvSpPr/>
            <p:nvPr/>
          </p:nvSpPr>
          <p:spPr>
            <a:xfrm>
              <a:off x="463050" y="994675"/>
              <a:ext cx="252000" cy="209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964;p41"/>
            <p:cNvSpPr/>
            <p:nvPr/>
          </p:nvSpPr>
          <p:spPr>
            <a:xfrm>
              <a:off x="563934" y="876398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" name="Google Shape;965;p41"/>
            <p:cNvSpPr/>
            <p:nvPr/>
          </p:nvSpPr>
          <p:spPr>
            <a:xfrm>
              <a:off x="688294" y="93151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6" name="Google Shape;966;p41"/>
          <p:cNvGrpSpPr/>
          <p:nvPr/>
        </p:nvGrpSpPr>
        <p:grpSpPr>
          <a:xfrm rot="234498">
            <a:off x="1234597" y="1527531"/>
            <a:ext cx="254847" cy="244957"/>
            <a:chOff x="427198" y="876398"/>
            <a:chExt cx="340596" cy="327377"/>
          </a:xfrm>
        </p:grpSpPr>
        <p:sp>
          <p:nvSpPr>
            <p:cNvPr id="967" name="Google Shape;967;p41"/>
            <p:cNvSpPr/>
            <p:nvPr/>
          </p:nvSpPr>
          <p:spPr>
            <a:xfrm>
              <a:off x="427198" y="91912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" name="Google Shape;968;p41"/>
            <p:cNvSpPr/>
            <p:nvPr/>
          </p:nvSpPr>
          <p:spPr>
            <a:xfrm>
              <a:off x="463050" y="994675"/>
              <a:ext cx="252000" cy="209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" name="Google Shape;969;p41"/>
            <p:cNvSpPr/>
            <p:nvPr/>
          </p:nvSpPr>
          <p:spPr>
            <a:xfrm>
              <a:off x="563934" y="876398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" name="Google Shape;970;p41"/>
            <p:cNvSpPr/>
            <p:nvPr/>
          </p:nvSpPr>
          <p:spPr>
            <a:xfrm>
              <a:off x="688294" y="93151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1" name="Google Shape;971;p41"/>
          <p:cNvGrpSpPr/>
          <p:nvPr/>
        </p:nvGrpSpPr>
        <p:grpSpPr>
          <a:xfrm rot="1554292">
            <a:off x="8321822" y="702332"/>
            <a:ext cx="214159" cy="205848"/>
            <a:chOff x="427198" y="876398"/>
            <a:chExt cx="340596" cy="327377"/>
          </a:xfrm>
        </p:grpSpPr>
        <p:sp>
          <p:nvSpPr>
            <p:cNvPr id="972" name="Google Shape;972;p41"/>
            <p:cNvSpPr/>
            <p:nvPr/>
          </p:nvSpPr>
          <p:spPr>
            <a:xfrm>
              <a:off x="427198" y="91912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" name="Google Shape;973;p41"/>
            <p:cNvSpPr/>
            <p:nvPr/>
          </p:nvSpPr>
          <p:spPr>
            <a:xfrm>
              <a:off x="463050" y="994675"/>
              <a:ext cx="252000" cy="209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" name="Google Shape;974;p41"/>
            <p:cNvSpPr/>
            <p:nvPr/>
          </p:nvSpPr>
          <p:spPr>
            <a:xfrm>
              <a:off x="563934" y="876398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" name="Google Shape;975;p41"/>
            <p:cNvSpPr/>
            <p:nvPr/>
          </p:nvSpPr>
          <p:spPr>
            <a:xfrm>
              <a:off x="688294" y="93151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6" name="Google Shape;976;p41"/>
          <p:cNvGrpSpPr/>
          <p:nvPr/>
        </p:nvGrpSpPr>
        <p:grpSpPr>
          <a:xfrm rot="-1598304">
            <a:off x="4423918" y="4019549"/>
            <a:ext cx="214145" cy="205834"/>
            <a:chOff x="427198" y="876398"/>
            <a:chExt cx="340596" cy="327377"/>
          </a:xfrm>
        </p:grpSpPr>
        <p:sp>
          <p:nvSpPr>
            <p:cNvPr id="977" name="Google Shape;977;p41"/>
            <p:cNvSpPr/>
            <p:nvPr/>
          </p:nvSpPr>
          <p:spPr>
            <a:xfrm>
              <a:off x="427198" y="91912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" name="Google Shape;978;p41"/>
            <p:cNvSpPr/>
            <p:nvPr/>
          </p:nvSpPr>
          <p:spPr>
            <a:xfrm>
              <a:off x="463050" y="994675"/>
              <a:ext cx="252000" cy="209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979;p41"/>
            <p:cNvSpPr/>
            <p:nvPr/>
          </p:nvSpPr>
          <p:spPr>
            <a:xfrm>
              <a:off x="563934" y="876398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980;p41"/>
            <p:cNvSpPr/>
            <p:nvPr/>
          </p:nvSpPr>
          <p:spPr>
            <a:xfrm>
              <a:off x="688294" y="93151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3" name="Google Shape;1023;p41"/>
          <p:cNvGrpSpPr/>
          <p:nvPr/>
        </p:nvGrpSpPr>
        <p:grpSpPr>
          <a:xfrm rot="-1598304">
            <a:off x="5072643" y="1466524"/>
            <a:ext cx="214145" cy="205834"/>
            <a:chOff x="427198" y="876398"/>
            <a:chExt cx="340596" cy="327377"/>
          </a:xfrm>
        </p:grpSpPr>
        <p:sp>
          <p:nvSpPr>
            <p:cNvPr id="1024" name="Google Shape;1024;p41"/>
            <p:cNvSpPr/>
            <p:nvPr/>
          </p:nvSpPr>
          <p:spPr>
            <a:xfrm>
              <a:off x="427198" y="91912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" name="Google Shape;1025;p41"/>
            <p:cNvSpPr/>
            <p:nvPr/>
          </p:nvSpPr>
          <p:spPr>
            <a:xfrm>
              <a:off x="463050" y="994675"/>
              <a:ext cx="252000" cy="209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41"/>
            <p:cNvSpPr/>
            <p:nvPr/>
          </p:nvSpPr>
          <p:spPr>
            <a:xfrm>
              <a:off x="563934" y="876398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41"/>
            <p:cNvSpPr/>
            <p:nvPr/>
          </p:nvSpPr>
          <p:spPr>
            <a:xfrm>
              <a:off x="688294" y="93151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6A91114-8C29-4FE4-9B13-1BD793BF79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3065" y="1283006"/>
            <a:ext cx="4875774" cy="2730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7388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1" name="Google Shape;951;p41"/>
          <p:cNvSpPr txBox="1">
            <a:spLocks noGrp="1"/>
          </p:cNvSpPr>
          <p:nvPr>
            <p:ph type="title"/>
          </p:nvPr>
        </p:nvSpPr>
        <p:spPr>
          <a:xfrm>
            <a:off x="720000" y="445333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b="1" dirty="0"/>
              <a:t>Хто зайвий</a:t>
            </a:r>
            <a:r>
              <a:rPr lang="uk-UA" b="1" dirty="0">
                <a:solidFill>
                  <a:srgbClr val="FF0000"/>
                </a:solidFill>
              </a:rPr>
              <a:t>?</a:t>
            </a:r>
            <a:endParaRPr b="1" dirty="0">
              <a:solidFill>
                <a:srgbClr val="FF0000"/>
              </a:solidFill>
            </a:endParaRPr>
          </a:p>
        </p:txBody>
      </p:sp>
      <p:grpSp>
        <p:nvGrpSpPr>
          <p:cNvPr id="956" name="Google Shape;956;p41"/>
          <p:cNvGrpSpPr/>
          <p:nvPr/>
        </p:nvGrpSpPr>
        <p:grpSpPr>
          <a:xfrm rot="1509799">
            <a:off x="7690415" y="1640033"/>
            <a:ext cx="340596" cy="327377"/>
            <a:chOff x="427198" y="876398"/>
            <a:chExt cx="340596" cy="327377"/>
          </a:xfrm>
        </p:grpSpPr>
        <p:sp>
          <p:nvSpPr>
            <p:cNvPr id="957" name="Google Shape;957;p41"/>
            <p:cNvSpPr/>
            <p:nvPr/>
          </p:nvSpPr>
          <p:spPr>
            <a:xfrm>
              <a:off x="427198" y="91912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958;p41"/>
            <p:cNvSpPr/>
            <p:nvPr/>
          </p:nvSpPr>
          <p:spPr>
            <a:xfrm>
              <a:off x="463050" y="994675"/>
              <a:ext cx="252000" cy="209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959;p41"/>
            <p:cNvSpPr/>
            <p:nvPr/>
          </p:nvSpPr>
          <p:spPr>
            <a:xfrm>
              <a:off x="563934" y="876398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960;p41"/>
            <p:cNvSpPr/>
            <p:nvPr/>
          </p:nvSpPr>
          <p:spPr>
            <a:xfrm>
              <a:off x="688294" y="93151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1" name="Google Shape;961;p41"/>
          <p:cNvGrpSpPr/>
          <p:nvPr/>
        </p:nvGrpSpPr>
        <p:grpSpPr>
          <a:xfrm rot="1509646">
            <a:off x="8301481" y="3603734"/>
            <a:ext cx="254830" cy="244940"/>
            <a:chOff x="427198" y="876398"/>
            <a:chExt cx="340596" cy="327377"/>
          </a:xfrm>
        </p:grpSpPr>
        <p:sp>
          <p:nvSpPr>
            <p:cNvPr id="962" name="Google Shape;962;p41"/>
            <p:cNvSpPr/>
            <p:nvPr/>
          </p:nvSpPr>
          <p:spPr>
            <a:xfrm>
              <a:off x="427198" y="91912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" name="Google Shape;963;p41"/>
            <p:cNvSpPr/>
            <p:nvPr/>
          </p:nvSpPr>
          <p:spPr>
            <a:xfrm>
              <a:off x="463050" y="994675"/>
              <a:ext cx="252000" cy="209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964;p41"/>
            <p:cNvSpPr/>
            <p:nvPr/>
          </p:nvSpPr>
          <p:spPr>
            <a:xfrm>
              <a:off x="563934" y="876398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" name="Google Shape;965;p41"/>
            <p:cNvSpPr/>
            <p:nvPr/>
          </p:nvSpPr>
          <p:spPr>
            <a:xfrm>
              <a:off x="688294" y="93151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6" name="Google Shape;966;p41"/>
          <p:cNvGrpSpPr/>
          <p:nvPr/>
        </p:nvGrpSpPr>
        <p:grpSpPr>
          <a:xfrm rot="234498">
            <a:off x="1234597" y="1527531"/>
            <a:ext cx="254847" cy="244957"/>
            <a:chOff x="427198" y="876398"/>
            <a:chExt cx="340596" cy="327377"/>
          </a:xfrm>
        </p:grpSpPr>
        <p:sp>
          <p:nvSpPr>
            <p:cNvPr id="967" name="Google Shape;967;p41"/>
            <p:cNvSpPr/>
            <p:nvPr/>
          </p:nvSpPr>
          <p:spPr>
            <a:xfrm>
              <a:off x="427198" y="91912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" name="Google Shape;968;p41"/>
            <p:cNvSpPr/>
            <p:nvPr/>
          </p:nvSpPr>
          <p:spPr>
            <a:xfrm>
              <a:off x="463050" y="994675"/>
              <a:ext cx="252000" cy="209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" name="Google Shape;969;p41"/>
            <p:cNvSpPr/>
            <p:nvPr/>
          </p:nvSpPr>
          <p:spPr>
            <a:xfrm>
              <a:off x="563934" y="876398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" name="Google Shape;970;p41"/>
            <p:cNvSpPr/>
            <p:nvPr/>
          </p:nvSpPr>
          <p:spPr>
            <a:xfrm>
              <a:off x="688294" y="93151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1" name="Google Shape;971;p41"/>
          <p:cNvGrpSpPr/>
          <p:nvPr/>
        </p:nvGrpSpPr>
        <p:grpSpPr>
          <a:xfrm rot="1554292">
            <a:off x="8321822" y="702332"/>
            <a:ext cx="214159" cy="205848"/>
            <a:chOff x="427198" y="876398"/>
            <a:chExt cx="340596" cy="327377"/>
          </a:xfrm>
        </p:grpSpPr>
        <p:sp>
          <p:nvSpPr>
            <p:cNvPr id="972" name="Google Shape;972;p41"/>
            <p:cNvSpPr/>
            <p:nvPr/>
          </p:nvSpPr>
          <p:spPr>
            <a:xfrm>
              <a:off x="427198" y="91912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" name="Google Shape;973;p41"/>
            <p:cNvSpPr/>
            <p:nvPr/>
          </p:nvSpPr>
          <p:spPr>
            <a:xfrm>
              <a:off x="463050" y="994675"/>
              <a:ext cx="252000" cy="209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" name="Google Shape;974;p41"/>
            <p:cNvSpPr/>
            <p:nvPr/>
          </p:nvSpPr>
          <p:spPr>
            <a:xfrm>
              <a:off x="563934" y="876398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" name="Google Shape;975;p41"/>
            <p:cNvSpPr/>
            <p:nvPr/>
          </p:nvSpPr>
          <p:spPr>
            <a:xfrm>
              <a:off x="688294" y="93151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6" name="Google Shape;976;p41"/>
          <p:cNvGrpSpPr/>
          <p:nvPr/>
        </p:nvGrpSpPr>
        <p:grpSpPr>
          <a:xfrm rot="-1598304">
            <a:off x="4423918" y="4019549"/>
            <a:ext cx="214145" cy="205834"/>
            <a:chOff x="427198" y="876398"/>
            <a:chExt cx="340596" cy="327377"/>
          </a:xfrm>
        </p:grpSpPr>
        <p:sp>
          <p:nvSpPr>
            <p:cNvPr id="977" name="Google Shape;977;p41"/>
            <p:cNvSpPr/>
            <p:nvPr/>
          </p:nvSpPr>
          <p:spPr>
            <a:xfrm>
              <a:off x="427198" y="91912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" name="Google Shape;978;p41"/>
            <p:cNvSpPr/>
            <p:nvPr/>
          </p:nvSpPr>
          <p:spPr>
            <a:xfrm>
              <a:off x="463050" y="994675"/>
              <a:ext cx="252000" cy="209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979;p41"/>
            <p:cNvSpPr/>
            <p:nvPr/>
          </p:nvSpPr>
          <p:spPr>
            <a:xfrm>
              <a:off x="563934" y="876398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980;p41"/>
            <p:cNvSpPr/>
            <p:nvPr/>
          </p:nvSpPr>
          <p:spPr>
            <a:xfrm>
              <a:off x="688294" y="93151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3" name="Google Shape;1023;p41"/>
          <p:cNvGrpSpPr/>
          <p:nvPr/>
        </p:nvGrpSpPr>
        <p:grpSpPr>
          <a:xfrm rot="-1598304">
            <a:off x="5072643" y="1466524"/>
            <a:ext cx="214145" cy="205834"/>
            <a:chOff x="427198" y="876398"/>
            <a:chExt cx="340596" cy="327377"/>
          </a:xfrm>
        </p:grpSpPr>
        <p:sp>
          <p:nvSpPr>
            <p:cNvPr id="1024" name="Google Shape;1024;p41"/>
            <p:cNvSpPr/>
            <p:nvPr/>
          </p:nvSpPr>
          <p:spPr>
            <a:xfrm>
              <a:off x="427198" y="91912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" name="Google Shape;1025;p41"/>
            <p:cNvSpPr/>
            <p:nvPr/>
          </p:nvSpPr>
          <p:spPr>
            <a:xfrm>
              <a:off x="463050" y="994675"/>
              <a:ext cx="252000" cy="209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41"/>
            <p:cNvSpPr/>
            <p:nvPr/>
          </p:nvSpPr>
          <p:spPr>
            <a:xfrm>
              <a:off x="563934" y="876398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41"/>
            <p:cNvSpPr/>
            <p:nvPr/>
          </p:nvSpPr>
          <p:spPr>
            <a:xfrm>
              <a:off x="688294" y="93151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5110704-116D-41BD-812A-B7FB4D88B7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4107" y="1460415"/>
            <a:ext cx="2288530" cy="209488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E950486-CF74-4C9A-AED4-663B2A6235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58558" y="915831"/>
            <a:ext cx="2718873" cy="186471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667594B1-5030-4CF7-8A52-EF1107B450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13352" y="1662142"/>
            <a:ext cx="2510127" cy="1721548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694A4C97-2A28-4251-9F40-F42B0470555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83762" y="2853096"/>
            <a:ext cx="2718873" cy="1812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143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1" name="Google Shape;951;p41"/>
          <p:cNvSpPr txBox="1">
            <a:spLocks noGrp="1"/>
          </p:cNvSpPr>
          <p:nvPr>
            <p:ph type="title"/>
          </p:nvPr>
        </p:nvSpPr>
        <p:spPr>
          <a:xfrm>
            <a:off x="720000" y="445333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b="1" dirty="0"/>
              <a:t>Зозуля адже </a:t>
            </a:r>
            <a:r>
              <a:rPr lang="uk-UA" b="1" dirty="0">
                <a:solidFill>
                  <a:schemeClr val="accent1"/>
                </a:solidFill>
              </a:rPr>
              <a:t>це птах</a:t>
            </a:r>
            <a:endParaRPr b="1" dirty="0">
              <a:solidFill>
                <a:schemeClr val="accent1"/>
              </a:solidFill>
            </a:endParaRPr>
          </a:p>
        </p:txBody>
      </p:sp>
      <p:grpSp>
        <p:nvGrpSpPr>
          <p:cNvPr id="956" name="Google Shape;956;p41"/>
          <p:cNvGrpSpPr/>
          <p:nvPr/>
        </p:nvGrpSpPr>
        <p:grpSpPr>
          <a:xfrm rot="1509799">
            <a:off x="7690415" y="1640033"/>
            <a:ext cx="340596" cy="327377"/>
            <a:chOff x="427198" y="876398"/>
            <a:chExt cx="340596" cy="327377"/>
          </a:xfrm>
        </p:grpSpPr>
        <p:sp>
          <p:nvSpPr>
            <p:cNvPr id="957" name="Google Shape;957;p41"/>
            <p:cNvSpPr/>
            <p:nvPr/>
          </p:nvSpPr>
          <p:spPr>
            <a:xfrm>
              <a:off x="427198" y="91912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958;p41"/>
            <p:cNvSpPr/>
            <p:nvPr/>
          </p:nvSpPr>
          <p:spPr>
            <a:xfrm>
              <a:off x="463050" y="994675"/>
              <a:ext cx="252000" cy="209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959;p41"/>
            <p:cNvSpPr/>
            <p:nvPr/>
          </p:nvSpPr>
          <p:spPr>
            <a:xfrm>
              <a:off x="563934" y="876398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960;p41"/>
            <p:cNvSpPr/>
            <p:nvPr/>
          </p:nvSpPr>
          <p:spPr>
            <a:xfrm>
              <a:off x="688294" y="93151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1" name="Google Shape;961;p41"/>
          <p:cNvGrpSpPr/>
          <p:nvPr/>
        </p:nvGrpSpPr>
        <p:grpSpPr>
          <a:xfrm rot="1509646">
            <a:off x="8301481" y="3603734"/>
            <a:ext cx="254830" cy="244940"/>
            <a:chOff x="427198" y="876398"/>
            <a:chExt cx="340596" cy="327377"/>
          </a:xfrm>
        </p:grpSpPr>
        <p:sp>
          <p:nvSpPr>
            <p:cNvPr id="962" name="Google Shape;962;p41"/>
            <p:cNvSpPr/>
            <p:nvPr/>
          </p:nvSpPr>
          <p:spPr>
            <a:xfrm>
              <a:off x="427198" y="91912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" name="Google Shape;963;p41"/>
            <p:cNvSpPr/>
            <p:nvPr/>
          </p:nvSpPr>
          <p:spPr>
            <a:xfrm>
              <a:off x="463050" y="994675"/>
              <a:ext cx="252000" cy="209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964;p41"/>
            <p:cNvSpPr/>
            <p:nvPr/>
          </p:nvSpPr>
          <p:spPr>
            <a:xfrm>
              <a:off x="563934" y="876398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" name="Google Shape;965;p41"/>
            <p:cNvSpPr/>
            <p:nvPr/>
          </p:nvSpPr>
          <p:spPr>
            <a:xfrm>
              <a:off x="688294" y="93151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6" name="Google Shape;966;p41"/>
          <p:cNvGrpSpPr/>
          <p:nvPr/>
        </p:nvGrpSpPr>
        <p:grpSpPr>
          <a:xfrm rot="234498">
            <a:off x="1234597" y="1527531"/>
            <a:ext cx="254847" cy="244957"/>
            <a:chOff x="427198" y="876398"/>
            <a:chExt cx="340596" cy="327377"/>
          </a:xfrm>
        </p:grpSpPr>
        <p:sp>
          <p:nvSpPr>
            <p:cNvPr id="967" name="Google Shape;967;p41"/>
            <p:cNvSpPr/>
            <p:nvPr/>
          </p:nvSpPr>
          <p:spPr>
            <a:xfrm>
              <a:off x="427198" y="91912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" name="Google Shape;968;p41"/>
            <p:cNvSpPr/>
            <p:nvPr/>
          </p:nvSpPr>
          <p:spPr>
            <a:xfrm>
              <a:off x="463050" y="994675"/>
              <a:ext cx="252000" cy="209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" name="Google Shape;969;p41"/>
            <p:cNvSpPr/>
            <p:nvPr/>
          </p:nvSpPr>
          <p:spPr>
            <a:xfrm>
              <a:off x="563934" y="876398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" name="Google Shape;970;p41"/>
            <p:cNvSpPr/>
            <p:nvPr/>
          </p:nvSpPr>
          <p:spPr>
            <a:xfrm>
              <a:off x="688294" y="93151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1" name="Google Shape;971;p41"/>
          <p:cNvGrpSpPr/>
          <p:nvPr/>
        </p:nvGrpSpPr>
        <p:grpSpPr>
          <a:xfrm rot="1554292">
            <a:off x="8321822" y="702332"/>
            <a:ext cx="214159" cy="205848"/>
            <a:chOff x="427198" y="876398"/>
            <a:chExt cx="340596" cy="327377"/>
          </a:xfrm>
        </p:grpSpPr>
        <p:sp>
          <p:nvSpPr>
            <p:cNvPr id="972" name="Google Shape;972;p41"/>
            <p:cNvSpPr/>
            <p:nvPr/>
          </p:nvSpPr>
          <p:spPr>
            <a:xfrm>
              <a:off x="427198" y="91912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" name="Google Shape;973;p41"/>
            <p:cNvSpPr/>
            <p:nvPr/>
          </p:nvSpPr>
          <p:spPr>
            <a:xfrm>
              <a:off x="463050" y="994675"/>
              <a:ext cx="252000" cy="209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" name="Google Shape;974;p41"/>
            <p:cNvSpPr/>
            <p:nvPr/>
          </p:nvSpPr>
          <p:spPr>
            <a:xfrm>
              <a:off x="563934" y="876398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" name="Google Shape;975;p41"/>
            <p:cNvSpPr/>
            <p:nvPr/>
          </p:nvSpPr>
          <p:spPr>
            <a:xfrm>
              <a:off x="688294" y="93151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6" name="Google Shape;976;p41"/>
          <p:cNvGrpSpPr/>
          <p:nvPr/>
        </p:nvGrpSpPr>
        <p:grpSpPr>
          <a:xfrm rot="-1598304">
            <a:off x="4423918" y="4019549"/>
            <a:ext cx="214145" cy="205834"/>
            <a:chOff x="427198" y="876398"/>
            <a:chExt cx="340596" cy="327377"/>
          </a:xfrm>
        </p:grpSpPr>
        <p:sp>
          <p:nvSpPr>
            <p:cNvPr id="977" name="Google Shape;977;p41"/>
            <p:cNvSpPr/>
            <p:nvPr/>
          </p:nvSpPr>
          <p:spPr>
            <a:xfrm>
              <a:off x="427198" y="91912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" name="Google Shape;978;p41"/>
            <p:cNvSpPr/>
            <p:nvPr/>
          </p:nvSpPr>
          <p:spPr>
            <a:xfrm>
              <a:off x="463050" y="994675"/>
              <a:ext cx="252000" cy="209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979;p41"/>
            <p:cNvSpPr/>
            <p:nvPr/>
          </p:nvSpPr>
          <p:spPr>
            <a:xfrm>
              <a:off x="563934" y="876398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980;p41"/>
            <p:cNvSpPr/>
            <p:nvPr/>
          </p:nvSpPr>
          <p:spPr>
            <a:xfrm>
              <a:off x="688294" y="93151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3" name="Google Shape;1023;p41"/>
          <p:cNvGrpSpPr/>
          <p:nvPr/>
        </p:nvGrpSpPr>
        <p:grpSpPr>
          <a:xfrm rot="-1598304">
            <a:off x="5072643" y="1466524"/>
            <a:ext cx="214145" cy="205834"/>
            <a:chOff x="427198" y="876398"/>
            <a:chExt cx="340596" cy="327377"/>
          </a:xfrm>
        </p:grpSpPr>
        <p:sp>
          <p:nvSpPr>
            <p:cNvPr id="1024" name="Google Shape;1024;p41"/>
            <p:cNvSpPr/>
            <p:nvPr/>
          </p:nvSpPr>
          <p:spPr>
            <a:xfrm>
              <a:off x="427198" y="91912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" name="Google Shape;1025;p41"/>
            <p:cNvSpPr/>
            <p:nvPr/>
          </p:nvSpPr>
          <p:spPr>
            <a:xfrm>
              <a:off x="463050" y="994675"/>
              <a:ext cx="252000" cy="209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41"/>
            <p:cNvSpPr/>
            <p:nvPr/>
          </p:nvSpPr>
          <p:spPr>
            <a:xfrm>
              <a:off x="563934" y="876398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41"/>
            <p:cNvSpPr/>
            <p:nvPr/>
          </p:nvSpPr>
          <p:spPr>
            <a:xfrm>
              <a:off x="688294" y="93151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694A4C97-2A28-4251-9F40-F42B047055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4894" y="1092688"/>
            <a:ext cx="4622181" cy="3081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7499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" name="Google Shape;788;p39"/>
          <p:cNvSpPr txBox="1">
            <a:spLocks noGrp="1"/>
          </p:cNvSpPr>
          <p:nvPr>
            <p:ph type="title"/>
          </p:nvPr>
        </p:nvSpPr>
        <p:spPr>
          <a:xfrm>
            <a:off x="2252174" y="1246801"/>
            <a:ext cx="4637607" cy="158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4800" b="1" dirty="0"/>
              <a:t>До нових Зустрічей!!!</a:t>
            </a:r>
            <a:endParaRPr sz="4800" b="1" dirty="0"/>
          </a:p>
        </p:txBody>
      </p:sp>
      <p:cxnSp>
        <p:nvCxnSpPr>
          <p:cNvPr id="789" name="Google Shape;789;p39"/>
          <p:cNvCxnSpPr/>
          <p:nvPr/>
        </p:nvCxnSpPr>
        <p:spPr>
          <a:xfrm>
            <a:off x="4100700" y="2062666"/>
            <a:ext cx="9426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790" name="Google Shape;790;p39"/>
          <p:cNvGrpSpPr/>
          <p:nvPr/>
        </p:nvGrpSpPr>
        <p:grpSpPr>
          <a:xfrm>
            <a:off x="6398548" y="2809971"/>
            <a:ext cx="1633949" cy="1912577"/>
            <a:chOff x="3351875" y="410025"/>
            <a:chExt cx="1345700" cy="1575175"/>
          </a:xfrm>
        </p:grpSpPr>
        <p:sp>
          <p:nvSpPr>
            <p:cNvPr id="791" name="Google Shape;791;p39"/>
            <p:cNvSpPr/>
            <p:nvPr/>
          </p:nvSpPr>
          <p:spPr>
            <a:xfrm>
              <a:off x="3918000" y="1746650"/>
              <a:ext cx="173075" cy="238550"/>
            </a:xfrm>
            <a:custGeom>
              <a:avLst/>
              <a:gdLst/>
              <a:ahLst/>
              <a:cxnLst/>
              <a:rect l="l" t="t" r="r" b="b"/>
              <a:pathLst>
                <a:path w="6923" h="9542" extrusionOk="0">
                  <a:moveTo>
                    <a:pt x="1810" y="0"/>
                  </a:moveTo>
                  <a:cubicBezTo>
                    <a:pt x="1805" y="0"/>
                    <a:pt x="1799" y="0"/>
                    <a:pt x="1794" y="0"/>
                  </a:cubicBezTo>
                  <a:cubicBezTo>
                    <a:pt x="339" y="15"/>
                    <a:pt x="1" y="592"/>
                    <a:pt x="10" y="980"/>
                  </a:cubicBezTo>
                  <a:cubicBezTo>
                    <a:pt x="23" y="1368"/>
                    <a:pt x="750" y="6479"/>
                    <a:pt x="958" y="8030"/>
                  </a:cubicBezTo>
                  <a:cubicBezTo>
                    <a:pt x="1137" y="9360"/>
                    <a:pt x="3692" y="9541"/>
                    <a:pt x="5419" y="9541"/>
                  </a:cubicBezTo>
                  <a:cubicBezTo>
                    <a:pt x="6066" y="9541"/>
                    <a:pt x="6597" y="9516"/>
                    <a:pt x="6843" y="9516"/>
                  </a:cubicBezTo>
                  <a:cubicBezTo>
                    <a:pt x="6874" y="9516"/>
                    <a:pt x="6901" y="9516"/>
                    <a:pt x="6922" y="9517"/>
                  </a:cubicBezTo>
                  <a:cubicBezTo>
                    <a:pt x="6922" y="9517"/>
                    <a:pt x="5277" y="7575"/>
                    <a:pt x="4542" y="4523"/>
                  </a:cubicBezTo>
                  <a:cubicBezTo>
                    <a:pt x="4542" y="4523"/>
                    <a:pt x="3971" y="0"/>
                    <a:pt x="1810" y="0"/>
                  </a:cubicBezTo>
                  <a:close/>
                </a:path>
              </a:pathLst>
            </a:custGeom>
            <a:solidFill>
              <a:srgbClr val="3B53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39"/>
            <p:cNvSpPr/>
            <p:nvPr/>
          </p:nvSpPr>
          <p:spPr>
            <a:xfrm>
              <a:off x="3970975" y="1678100"/>
              <a:ext cx="526225" cy="306975"/>
            </a:xfrm>
            <a:custGeom>
              <a:avLst/>
              <a:gdLst/>
              <a:ahLst/>
              <a:cxnLst/>
              <a:rect l="l" t="t" r="r" b="b"/>
              <a:pathLst>
                <a:path w="21049" h="12279" extrusionOk="0">
                  <a:moveTo>
                    <a:pt x="11618" y="0"/>
                  </a:moveTo>
                  <a:cubicBezTo>
                    <a:pt x="5781" y="0"/>
                    <a:pt x="2226" y="5793"/>
                    <a:pt x="2226" y="5793"/>
                  </a:cubicBezTo>
                  <a:cubicBezTo>
                    <a:pt x="2226" y="5793"/>
                    <a:pt x="0" y="12278"/>
                    <a:pt x="4379" y="12278"/>
                  </a:cubicBezTo>
                  <a:cubicBezTo>
                    <a:pt x="4514" y="12278"/>
                    <a:pt x="4655" y="12272"/>
                    <a:pt x="4803" y="12259"/>
                  </a:cubicBezTo>
                  <a:cubicBezTo>
                    <a:pt x="21049" y="10857"/>
                    <a:pt x="18229" y="2404"/>
                    <a:pt x="18229" y="2404"/>
                  </a:cubicBezTo>
                  <a:cubicBezTo>
                    <a:pt x="15800" y="655"/>
                    <a:pt x="13580" y="0"/>
                    <a:pt x="11618" y="0"/>
                  </a:cubicBezTo>
                  <a:close/>
                </a:path>
              </a:pathLst>
            </a:custGeom>
            <a:solidFill>
              <a:srgbClr val="3B53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39"/>
            <p:cNvSpPr/>
            <p:nvPr/>
          </p:nvSpPr>
          <p:spPr>
            <a:xfrm>
              <a:off x="3526075" y="1397525"/>
              <a:ext cx="285950" cy="552000"/>
            </a:xfrm>
            <a:custGeom>
              <a:avLst/>
              <a:gdLst/>
              <a:ahLst/>
              <a:cxnLst/>
              <a:rect l="l" t="t" r="r" b="b"/>
              <a:pathLst>
                <a:path w="11438" h="22080" extrusionOk="0">
                  <a:moveTo>
                    <a:pt x="8939" y="1"/>
                  </a:moveTo>
                  <a:lnTo>
                    <a:pt x="318" y="2813"/>
                  </a:lnTo>
                  <a:cubicBezTo>
                    <a:pt x="318" y="2813"/>
                    <a:pt x="1834" y="15949"/>
                    <a:pt x="1" y="19470"/>
                  </a:cubicBezTo>
                  <a:cubicBezTo>
                    <a:pt x="1" y="19470"/>
                    <a:pt x="3195" y="20543"/>
                    <a:pt x="5243" y="22080"/>
                  </a:cubicBezTo>
                  <a:cubicBezTo>
                    <a:pt x="5243" y="22080"/>
                    <a:pt x="11437" y="18302"/>
                    <a:pt x="8939" y="1"/>
                  </a:cubicBezTo>
                  <a:close/>
                </a:path>
              </a:pathLst>
            </a:custGeom>
            <a:solidFill>
              <a:srgbClr val="F7EC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39"/>
            <p:cNvSpPr/>
            <p:nvPr/>
          </p:nvSpPr>
          <p:spPr>
            <a:xfrm>
              <a:off x="3526075" y="1397525"/>
              <a:ext cx="285950" cy="552000"/>
            </a:xfrm>
            <a:custGeom>
              <a:avLst/>
              <a:gdLst/>
              <a:ahLst/>
              <a:cxnLst/>
              <a:rect l="l" t="t" r="r" b="b"/>
              <a:pathLst>
                <a:path w="11438" h="22080" extrusionOk="0">
                  <a:moveTo>
                    <a:pt x="8939" y="1"/>
                  </a:moveTo>
                  <a:lnTo>
                    <a:pt x="318" y="2813"/>
                  </a:lnTo>
                  <a:cubicBezTo>
                    <a:pt x="318" y="2813"/>
                    <a:pt x="1834" y="15949"/>
                    <a:pt x="1" y="19470"/>
                  </a:cubicBezTo>
                  <a:cubicBezTo>
                    <a:pt x="1" y="19470"/>
                    <a:pt x="3195" y="20543"/>
                    <a:pt x="5243" y="22080"/>
                  </a:cubicBezTo>
                  <a:cubicBezTo>
                    <a:pt x="5243" y="22080"/>
                    <a:pt x="11437" y="18302"/>
                    <a:pt x="8939" y="1"/>
                  </a:cubicBezTo>
                  <a:close/>
                </a:path>
              </a:pathLst>
            </a:custGeom>
            <a:solidFill>
              <a:srgbClr val="3B53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795;p39"/>
            <p:cNvSpPr/>
            <p:nvPr/>
          </p:nvSpPr>
          <p:spPr>
            <a:xfrm>
              <a:off x="3379575" y="1883200"/>
              <a:ext cx="246625" cy="101375"/>
            </a:xfrm>
            <a:custGeom>
              <a:avLst/>
              <a:gdLst/>
              <a:ahLst/>
              <a:cxnLst/>
              <a:rect l="l" t="t" r="r" b="b"/>
              <a:pathLst>
                <a:path w="9865" h="4055" extrusionOk="0">
                  <a:moveTo>
                    <a:pt x="5357" y="1"/>
                  </a:moveTo>
                  <a:cubicBezTo>
                    <a:pt x="5249" y="1"/>
                    <a:pt x="5139" y="6"/>
                    <a:pt x="5027" y="18"/>
                  </a:cubicBezTo>
                  <a:cubicBezTo>
                    <a:pt x="5027" y="18"/>
                    <a:pt x="5022" y="18"/>
                    <a:pt x="5012" y="18"/>
                  </a:cubicBezTo>
                  <a:cubicBezTo>
                    <a:pt x="4728" y="18"/>
                    <a:pt x="439" y="53"/>
                    <a:pt x="181" y="2141"/>
                  </a:cubicBezTo>
                  <a:cubicBezTo>
                    <a:pt x="0" y="3583"/>
                    <a:pt x="527" y="3996"/>
                    <a:pt x="913" y="4035"/>
                  </a:cubicBezTo>
                  <a:cubicBezTo>
                    <a:pt x="1042" y="4049"/>
                    <a:pt x="1701" y="4054"/>
                    <a:pt x="2581" y="4054"/>
                  </a:cubicBezTo>
                  <a:cubicBezTo>
                    <a:pt x="4341" y="4054"/>
                    <a:pt x="6983" y="4035"/>
                    <a:pt x="8026" y="4035"/>
                  </a:cubicBezTo>
                  <a:cubicBezTo>
                    <a:pt x="9865" y="4035"/>
                    <a:pt x="8274" y="1"/>
                    <a:pt x="5357" y="1"/>
                  </a:cubicBezTo>
                  <a:close/>
                </a:path>
              </a:pathLst>
            </a:custGeom>
            <a:solidFill>
              <a:srgbClr val="3B53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39"/>
            <p:cNvSpPr/>
            <p:nvPr/>
          </p:nvSpPr>
          <p:spPr>
            <a:xfrm>
              <a:off x="3416675" y="1855075"/>
              <a:ext cx="265850" cy="129500"/>
            </a:xfrm>
            <a:custGeom>
              <a:avLst/>
              <a:gdLst/>
              <a:ahLst/>
              <a:cxnLst/>
              <a:rect l="l" t="t" r="r" b="b"/>
              <a:pathLst>
                <a:path w="10634" h="5180" extrusionOk="0">
                  <a:moveTo>
                    <a:pt x="10633" y="0"/>
                  </a:moveTo>
                  <a:cubicBezTo>
                    <a:pt x="10631" y="0"/>
                    <a:pt x="8152" y="821"/>
                    <a:pt x="5028" y="1143"/>
                  </a:cubicBezTo>
                  <a:cubicBezTo>
                    <a:pt x="5028" y="1143"/>
                    <a:pt x="5023" y="1143"/>
                    <a:pt x="5013" y="1143"/>
                  </a:cubicBezTo>
                  <a:cubicBezTo>
                    <a:pt x="4728" y="1143"/>
                    <a:pt x="440" y="1178"/>
                    <a:pt x="181" y="3266"/>
                  </a:cubicBezTo>
                  <a:cubicBezTo>
                    <a:pt x="1" y="4708"/>
                    <a:pt x="528" y="5121"/>
                    <a:pt x="914" y="5160"/>
                  </a:cubicBezTo>
                  <a:cubicBezTo>
                    <a:pt x="1042" y="5174"/>
                    <a:pt x="1702" y="5179"/>
                    <a:pt x="2582" y="5179"/>
                  </a:cubicBezTo>
                  <a:cubicBezTo>
                    <a:pt x="4342" y="5179"/>
                    <a:pt x="6984" y="5160"/>
                    <a:pt x="8026" y="5160"/>
                  </a:cubicBezTo>
                  <a:cubicBezTo>
                    <a:pt x="9933" y="5160"/>
                    <a:pt x="10517" y="646"/>
                    <a:pt x="10633" y="0"/>
                  </a:cubicBezTo>
                  <a:close/>
                </a:path>
              </a:pathLst>
            </a:custGeom>
            <a:solidFill>
              <a:srgbClr val="3B53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39"/>
            <p:cNvSpPr/>
            <p:nvPr/>
          </p:nvSpPr>
          <p:spPr>
            <a:xfrm>
              <a:off x="3516550" y="1007225"/>
              <a:ext cx="1181025" cy="910000"/>
            </a:xfrm>
            <a:custGeom>
              <a:avLst/>
              <a:gdLst/>
              <a:ahLst/>
              <a:cxnLst/>
              <a:rect l="l" t="t" r="r" b="b"/>
              <a:pathLst>
                <a:path w="47241" h="36400" extrusionOk="0">
                  <a:moveTo>
                    <a:pt x="21407" y="0"/>
                  </a:moveTo>
                  <a:lnTo>
                    <a:pt x="3445" y="2539"/>
                  </a:lnTo>
                  <a:cubicBezTo>
                    <a:pt x="3445" y="2539"/>
                    <a:pt x="3462" y="4456"/>
                    <a:pt x="3259" y="6915"/>
                  </a:cubicBezTo>
                  <a:cubicBezTo>
                    <a:pt x="3059" y="9292"/>
                    <a:pt x="2646" y="12179"/>
                    <a:pt x="1799" y="14319"/>
                  </a:cubicBezTo>
                  <a:cubicBezTo>
                    <a:pt x="1342" y="15477"/>
                    <a:pt x="944" y="16894"/>
                    <a:pt x="696" y="18425"/>
                  </a:cubicBezTo>
                  <a:cubicBezTo>
                    <a:pt x="1" y="22658"/>
                    <a:pt x="429" y="27754"/>
                    <a:pt x="3845" y="30567"/>
                  </a:cubicBezTo>
                  <a:cubicBezTo>
                    <a:pt x="9218" y="35003"/>
                    <a:pt x="16543" y="36399"/>
                    <a:pt x="23401" y="36399"/>
                  </a:cubicBezTo>
                  <a:cubicBezTo>
                    <a:pt x="28494" y="36399"/>
                    <a:pt x="33329" y="35629"/>
                    <a:pt x="36915" y="34763"/>
                  </a:cubicBezTo>
                  <a:cubicBezTo>
                    <a:pt x="39030" y="34248"/>
                    <a:pt x="47241" y="23150"/>
                    <a:pt x="34268" y="17787"/>
                  </a:cubicBezTo>
                  <a:cubicBezTo>
                    <a:pt x="32616" y="17102"/>
                    <a:pt x="30619" y="16513"/>
                    <a:pt x="28225" y="16048"/>
                  </a:cubicBezTo>
                  <a:cubicBezTo>
                    <a:pt x="24086" y="15249"/>
                    <a:pt x="22461" y="9728"/>
                    <a:pt x="21823" y="5383"/>
                  </a:cubicBezTo>
                  <a:cubicBezTo>
                    <a:pt x="22377" y="4609"/>
                    <a:pt x="23282" y="3164"/>
                    <a:pt x="23079" y="2148"/>
                  </a:cubicBezTo>
                  <a:cubicBezTo>
                    <a:pt x="22792" y="698"/>
                    <a:pt x="21407" y="0"/>
                    <a:pt x="21407" y="0"/>
                  </a:cubicBezTo>
                  <a:close/>
                </a:path>
              </a:pathLst>
            </a:custGeom>
            <a:solidFill>
              <a:srgbClr val="EDE3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39"/>
            <p:cNvSpPr/>
            <p:nvPr/>
          </p:nvSpPr>
          <p:spPr>
            <a:xfrm>
              <a:off x="4495625" y="1673550"/>
              <a:ext cx="174400" cy="92425"/>
            </a:xfrm>
            <a:custGeom>
              <a:avLst/>
              <a:gdLst/>
              <a:ahLst/>
              <a:cxnLst/>
              <a:rect l="l" t="t" r="r" b="b"/>
              <a:pathLst>
                <a:path w="6976" h="3697" extrusionOk="0">
                  <a:moveTo>
                    <a:pt x="2260" y="0"/>
                  </a:moveTo>
                  <a:lnTo>
                    <a:pt x="1" y="3367"/>
                  </a:lnTo>
                  <a:cubicBezTo>
                    <a:pt x="805" y="3598"/>
                    <a:pt x="1526" y="3697"/>
                    <a:pt x="2167" y="3697"/>
                  </a:cubicBezTo>
                  <a:cubicBezTo>
                    <a:pt x="5992" y="3697"/>
                    <a:pt x="6976" y="181"/>
                    <a:pt x="5904" y="181"/>
                  </a:cubicBezTo>
                  <a:cubicBezTo>
                    <a:pt x="5903" y="181"/>
                    <a:pt x="5902" y="181"/>
                    <a:pt x="5901" y="181"/>
                  </a:cubicBezTo>
                  <a:cubicBezTo>
                    <a:pt x="5869" y="181"/>
                    <a:pt x="5837" y="181"/>
                    <a:pt x="5803" y="181"/>
                  </a:cubicBezTo>
                  <a:cubicBezTo>
                    <a:pt x="4525" y="181"/>
                    <a:pt x="2260" y="0"/>
                    <a:pt x="2260" y="0"/>
                  </a:cubicBezTo>
                  <a:close/>
                </a:path>
              </a:pathLst>
            </a:custGeom>
            <a:solidFill>
              <a:srgbClr val="EDE3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39"/>
            <p:cNvSpPr/>
            <p:nvPr/>
          </p:nvSpPr>
          <p:spPr>
            <a:xfrm>
              <a:off x="3554775" y="1420350"/>
              <a:ext cx="312850" cy="469175"/>
            </a:xfrm>
            <a:custGeom>
              <a:avLst/>
              <a:gdLst/>
              <a:ahLst/>
              <a:cxnLst/>
              <a:rect l="l" t="t" r="r" b="b"/>
              <a:pathLst>
                <a:path w="12514" h="18767" extrusionOk="0">
                  <a:moveTo>
                    <a:pt x="5360" y="0"/>
                  </a:moveTo>
                  <a:cubicBezTo>
                    <a:pt x="5203" y="0"/>
                    <a:pt x="5044" y="14"/>
                    <a:pt x="4882" y="43"/>
                  </a:cubicBezTo>
                  <a:cubicBezTo>
                    <a:pt x="1" y="901"/>
                    <a:pt x="2274" y="14096"/>
                    <a:pt x="3521" y="14962"/>
                  </a:cubicBezTo>
                  <a:cubicBezTo>
                    <a:pt x="7791" y="17923"/>
                    <a:pt x="12105" y="18767"/>
                    <a:pt x="12105" y="18767"/>
                  </a:cubicBezTo>
                  <a:cubicBezTo>
                    <a:pt x="12419" y="17389"/>
                    <a:pt x="12513" y="14237"/>
                    <a:pt x="11610" y="10128"/>
                  </a:cubicBezTo>
                  <a:cubicBezTo>
                    <a:pt x="10800" y="6440"/>
                    <a:pt x="8737" y="0"/>
                    <a:pt x="5360" y="0"/>
                  </a:cubicBezTo>
                  <a:close/>
                </a:path>
              </a:pathLst>
            </a:custGeom>
            <a:solidFill>
              <a:srgbClr val="D6CD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39"/>
            <p:cNvSpPr/>
            <p:nvPr/>
          </p:nvSpPr>
          <p:spPr>
            <a:xfrm>
              <a:off x="3774575" y="1225900"/>
              <a:ext cx="283275" cy="723625"/>
            </a:xfrm>
            <a:custGeom>
              <a:avLst/>
              <a:gdLst/>
              <a:ahLst/>
              <a:cxnLst/>
              <a:rect l="l" t="t" r="r" b="b"/>
              <a:pathLst>
                <a:path w="11331" h="28945" extrusionOk="0">
                  <a:moveTo>
                    <a:pt x="5891" y="1"/>
                  </a:moveTo>
                  <a:lnTo>
                    <a:pt x="1" y="6651"/>
                  </a:lnTo>
                  <a:cubicBezTo>
                    <a:pt x="1" y="6651"/>
                    <a:pt x="4172" y="22552"/>
                    <a:pt x="1809" y="26332"/>
                  </a:cubicBezTo>
                  <a:cubicBezTo>
                    <a:pt x="1809" y="26332"/>
                    <a:pt x="5003" y="27408"/>
                    <a:pt x="7049" y="28945"/>
                  </a:cubicBezTo>
                  <a:cubicBezTo>
                    <a:pt x="7049" y="28945"/>
                    <a:pt x="11331" y="26293"/>
                    <a:pt x="5891" y="1"/>
                  </a:cubicBezTo>
                  <a:close/>
                </a:path>
              </a:pathLst>
            </a:custGeom>
            <a:solidFill>
              <a:srgbClr val="F7EC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801;p39"/>
            <p:cNvSpPr/>
            <p:nvPr/>
          </p:nvSpPr>
          <p:spPr>
            <a:xfrm>
              <a:off x="3774575" y="1225900"/>
              <a:ext cx="283275" cy="723625"/>
            </a:xfrm>
            <a:custGeom>
              <a:avLst/>
              <a:gdLst/>
              <a:ahLst/>
              <a:cxnLst/>
              <a:rect l="l" t="t" r="r" b="b"/>
              <a:pathLst>
                <a:path w="11331" h="28945" extrusionOk="0">
                  <a:moveTo>
                    <a:pt x="5891" y="1"/>
                  </a:moveTo>
                  <a:lnTo>
                    <a:pt x="1" y="6651"/>
                  </a:lnTo>
                  <a:cubicBezTo>
                    <a:pt x="1" y="6651"/>
                    <a:pt x="4172" y="22552"/>
                    <a:pt x="1809" y="26332"/>
                  </a:cubicBezTo>
                  <a:cubicBezTo>
                    <a:pt x="1809" y="26332"/>
                    <a:pt x="5003" y="27408"/>
                    <a:pt x="7049" y="28945"/>
                  </a:cubicBezTo>
                  <a:cubicBezTo>
                    <a:pt x="7049" y="28945"/>
                    <a:pt x="11331" y="26293"/>
                    <a:pt x="5891" y="1"/>
                  </a:cubicBezTo>
                  <a:close/>
                </a:path>
              </a:pathLst>
            </a:custGeom>
            <a:solidFill>
              <a:srgbClr val="EDE3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39"/>
            <p:cNvSpPr/>
            <p:nvPr/>
          </p:nvSpPr>
          <p:spPr>
            <a:xfrm>
              <a:off x="4233050" y="1511075"/>
              <a:ext cx="334300" cy="269950"/>
            </a:xfrm>
            <a:custGeom>
              <a:avLst/>
              <a:gdLst/>
              <a:ahLst/>
              <a:cxnLst/>
              <a:rect l="l" t="t" r="r" b="b"/>
              <a:pathLst>
                <a:path w="13372" h="10798" extrusionOk="0">
                  <a:moveTo>
                    <a:pt x="9678" y="1"/>
                  </a:moveTo>
                  <a:cubicBezTo>
                    <a:pt x="9678" y="1"/>
                    <a:pt x="0" y="5324"/>
                    <a:pt x="1670" y="9423"/>
                  </a:cubicBezTo>
                  <a:cubicBezTo>
                    <a:pt x="2073" y="10415"/>
                    <a:pt x="2681" y="10797"/>
                    <a:pt x="3394" y="10797"/>
                  </a:cubicBezTo>
                  <a:cubicBezTo>
                    <a:pt x="5024" y="10797"/>
                    <a:pt x="7205" y="8797"/>
                    <a:pt x="8752" y="7499"/>
                  </a:cubicBezTo>
                  <a:cubicBezTo>
                    <a:pt x="9908" y="6532"/>
                    <a:pt x="10944" y="6300"/>
                    <a:pt x="11674" y="6300"/>
                  </a:cubicBezTo>
                  <a:cubicBezTo>
                    <a:pt x="12350" y="6300"/>
                    <a:pt x="12763" y="6499"/>
                    <a:pt x="12763" y="6499"/>
                  </a:cubicBezTo>
                  <a:cubicBezTo>
                    <a:pt x="12763" y="6499"/>
                    <a:pt x="13371" y="2954"/>
                    <a:pt x="9678" y="1"/>
                  </a:cubicBezTo>
                  <a:close/>
                </a:path>
              </a:pathLst>
            </a:custGeom>
            <a:solidFill>
              <a:srgbClr val="3B53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39"/>
            <p:cNvSpPr/>
            <p:nvPr/>
          </p:nvSpPr>
          <p:spPr>
            <a:xfrm>
              <a:off x="3550950" y="1092025"/>
              <a:ext cx="89825" cy="89500"/>
            </a:xfrm>
            <a:custGeom>
              <a:avLst/>
              <a:gdLst/>
              <a:ahLst/>
              <a:cxnLst/>
              <a:rect l="l" t="t" r="r" b="b"/>
              <a:pathLst>
                <a:path w="3593" h="3580" extrusionOk="0">
                  <a:moveTo>
                    <a:pt x="2284" y="0"/>
                  </a:moveTo>
                  <a:lnTo>
                    <a:pt x="2284" y="0"/>
                  </a:lnTo>
                  <a:cubicBezTo>
                    <a:pt x="0" y="653"/>
                    <a:pt x="1161" y="3300"/>
                    <a:pt x="1883" y="3523"/>
                  </a:cubicBezTo>
                  <a:cubicBezTo>
                    <a:pt x="2009" y="3562"/>
                    <a:pt x="2121" y="3580"/>
                    <a:pt x="2218" y="3580"/>
                  </a:cubicBezTo>
                  <a:cubicBezTo>
                    <a:pt x="3593" y="3580"/>
                    <a:pt x="2286" y="0"/>
                    <a:pt x="2284" y="0"/>
                  </a:cubicBezTo>
                  <a:close/>
                </a:path>
              </a:pathLst>
            </a:custGeom>
            <a:solidFill>
              <a:srgbClr val="EDE3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39"/>
            <p:cNvSpPr/>
            <p:nvPr/>
          </p:nvSpPr>
          <p:spPr>
            <a:xfrm>
              <a:off x="3351875" y="410025"/>
              <a:ext cx="357125" cy="438675"/>
            </a:xfrm>
            <a:custGeom>
              <a:avLst/>
              <a:gdLst/>
              <a:ahLst/>
              <a:cxnLst/>
              <a:rect l="l" t="t" r="r" b="b"/>
              <a:pathLst>
                <a:path w="14285" h="17547" extrusionOk="0">
                  <a:moveTo>
                    <a:pt x="4612" y="1"/>
                  </a:moveTo>
                  <a:cubicBezTo>
                    <a:pt x="4420" y="1"/>
                    <a:pt x="4237" y="34"/>
                    <a:pt x="4062" y="105"/>
                  </a:cubicBezTo>
                  <a:cubicBezTo>
                    <a:pt x="3753" y="226"/>
                    <a:pt x="3456" y="387"/>
                    <a:pt x="3184" y="580"/>
                  </a:cubicBezTo>
                  <a:cubicBezTo>
                    <a:pt x="0" y="2799"/>
                    <a:pt x="2387" y="8170"/>
                    <a:pt x="1601" y="11415"/>
                  </a:cubicBezTo>
                  <a:cubicBezTo>
                    <a:pt x="986" y="13961"/>
                    <a:pt x="3364" y="17547"/>
                    <a:pt x="7017" y="17547"/>
                  </a:cubicBezTo>
                  <a:cubicBezTo>
                    <a:pt x="7830" y="17547"/>
                    <a:pt x="8707" y="17369"/>
                    <a:pt x="9628" y="16962"/>
                  </a:cubicBezTo>
                  <a:cubicBezTo>
                    <a:pt x="10398" y="16620"/>
                    <a:pt x="11016" y="16212"/>
                    <a:pt x="11516" y="15757"/>
                  </a:cubicBezTo>
                  <a:cubicBezTo>
                    <a:pt x="14284" y="13251"/>
                    <a:pt x="13255" y="9473"/>
                    <a:pt x="13255" y="9473"/>
                  </a:cubicBezTo>
                  <a:cubicBezTo>
                    <a:pt x="13255" y="9473"/>
                    <a:pt x="7833" y="1"/>
                    <a:pt x="4612" y="1"/>
                  </a:cubicBezTo>
                  <a:close/>
                </a:path>
              </a:pathLst>
            </a:custGeom>
            <a:solidFill>
              <a:srgbClr val="3B53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805;p39"/>
            <p:cNvSpPr/>
            <p:nvPr/>
          </p:nvSpPr>
          <p:spPr>
            <a:xfrm>
              <a:off x="3351875" y="418325"/>
              <a:ext cx="321175" cy="471600"/>
            </a:xfrm>
            <a:custGeom>
              <a:avLst/>
              <a:gdLst/>
              <a:ahLst/>
              <a:cxnLst/>
              <a:rect l="l" t="t" r="r" b="b"/>
              <a:pathLst>
                <a:path w="12847" h="18864" extrusionOk="0">
                  <a:moveTo>
                    <a:pt x="11516" y="15425"/>
                  </a:moveTo>
                  <a:cubicBezTo>
                    <a:pt x="11016" y="15880"/>
                    <a:pt x="10398" y="16288"/>
                    <a:pt x="9628" y="16630"/>
                  </a:cubicBezTo>
                  <a:cubicBezTo>
                    <a:pt x="4572" y="18864"/>
                    <a:pt x="849" y="14196"/>
                    <a:pt x="1601" y="11083"/>
                  </a:cubicBezTo>
                  <a:cubicBezTo>
                    <a:pt x="2387" y="7838"/>
                    <a:pt x="0" y="2467"/>
                    <a:pt x="3184" y="248"/>
                  </a:cubicBezTo>
                  <a:cubicBezTo>
                    <a:pt x="3184" y="248"/>
                    <a:pt x="4785" y="1"/>
                    <a:pt x="6682" y="2103"/>
                  </a:cubicBezTo>
                  <a:cubicBezTo>
                    <a:pt x="8451" y="4063"/>
                    <a:pt x="12847" y="10653"/>
                    <a:pt x="11516" y="15425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21000">
                  <a:schemeClr val="accent1"/>
                </a:gs>
                <a:gs pos="76000">
                  <a:schemeClr val="accent6"/>
                </a:gs>
                <a:gs pos="100000">
                  <a:schemeClr val="accent6"/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39"/>
            <p:cNvSpPr/>
            <p:nvPr/>
          </p:nvSpPr>
          <p:spPr>
            <a:xfrm>
              <a:off x="3901800" y="410025"/>
              <a:ext cx="357175" cy="438675"/>
            </a:xfrm>
            <a:custGeom>
              <a:avLst/>
              <a:gdLst/>
              <a:ahLst/>
              <a:cxnLst/>
              <a:rect l="l" t="t" r="r" b="b"/>
              <a:pathLst>
                <a:path w="14287" h="17547" extrusionOk="0">
                  <a:moveTo>
                    <a:pt x="9673" y="1"/>
                  </a:moveTo>
                  <a:cubicBezTo>
                    <a:pt x="6452" y="1"/>
                    <a:pt x="1032" y="9473"/>
                    <a:pt x="1032" y="9473"/>
                  </a:cubicBezTo>
                  <a:cubicBezTo>
                    <a:pt x="1032" y="9473"/>
                    <a:pt x="0" y="13251"/>
                    <a:pt x="2771" y="15757"/>
                  </a:cubicBezTo>
                  <a:cubicBezTo>
                    <a:pt x="3268" y="16212"/>
                    <a:pt x="3887" y="16620"/>
                    <a:pt x="4656" y="16962"/>
                  </a:cubicBezTo>
                  <a:cubicBezTo>
                    <a:pt x="5578" y="17369"/>
                    <a:pt x="6455" y="17547"/>
                    <a:pt x="7269" y="17547"/>
                  </a:cubicBezTo>
                  <a:cubicBezTo>
                    <a:pt x="10922" y="17547"/>
                    <a:pt x="13299" y="13961"/>
                    <a:pt x="12684" y="11415"/>
                  </a:cubicBezTo>
                  <a:cubicBezTo>
                    <a:pt x="11899" y="8170"/>
                    <a:pt x="14287" y="2799"/>
                    <a:pt x="11103" y="580"/>
                  </a:cubicBezTo>
                  <a:cubicBezTo>
                    <a:pt x="10828" y="387"/>
                    <a:pt x="10534" y="226"/>
                    <a:pt x="10222" y="105"/>
                  </a:cubicBezTo>
                  <a:cubicBezTo>
                    <a:pt x="10048" y="34"/>
                    <a:pt x="9864" y="1"/>
                    <a:pt x="9673" y="1"/>
                  </a:cubicBezTo>
                  <a:close/>
                </a:path>
              </a:pathLst>
            </a:custGeom>
            <a:solidFill>
              <a:srgbClr val="3B53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39"/>
            <p:cNvSpPr/>
            <p:nvPr/>
          </p:nvSpPr>
          <p:spPr>
            <a:xfrm>
              <a:off x="3937800" y="418325"/>
              <a:ext cx="321175" cy="471600"/>
            </a:xfrm>
            <a:custGeom>
              <a:avLst/>
              <a:gdLst/>
              <a:ahLst/>
              <a:cxnLst/>
              <a:rect l="l" t="t" r="r" b="b"/>
              <a:pathLst>
                <a:path w="12847" h="18864" extrusionOk="0">
                  <a:moveTo>
                    <a:pt x="1331" y="15425"/>
                  </a:moveTo>
                  <a:cubicBezTo>
                    <a:pt x="1828" y="15880"/>
                    <a:pt x="2447" y="16288"/>
                    <a:pt x="3216" y="16630"/>
                  </a:cubicBezTo>
                  <a:cubicBezTo>
                    <a:pt x="8275" y="18864"/>
                    <a:pt x="11996" y="14196"/>
                    <a:pt x="11244" y="11083"/>
                  </a:cubicBezTo>
                  <a:cubicBezTo>
                    <a:pt x="10459" y="7838"/>
                    <a:pt x="12847" y="2467"/>
                    <a:pt x="9663" y="248"/>
                  </a:cubicBezTo>
                  <a:cubicBezTo>
                    <a:pt x="9663" y="248"/>
                    <a:pt x="8060" y="1"/>
                    <a:pt x="6165" y="2103"/>
                  </a:cubicBezTo>
                  <a:cubicBezTo>
                    <a:pt x="4394" y="4063"/>
                    <a:pt x="0" y="10653"/>
                    <a:pt x="1331" y="15425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21000">
                  <a:schemeClr val="accent1"/>
                </a:gs>
                <a:gs pos="76000">
                  <a:schemeClr val="accent6"/>
                </a:gs>
                <a:gs pos="100000">
                  <a:schemeClr val="accent6"/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39"/>
            <p:cNvSpPr/>
            <p:nvPr/>
          </p:nvSpPr>
          <p:spPr>
            <a:xfrm>
              <a:off x="3473775" y="628425"/>
              <a:ext cx="645050" cy="442275"/>
            </a:xfrm>
            <a:custGeom>
              <a:avLst/>
              <a:gdLst/>
              <a:ahLst/>
              <a:cxnLst/>
              <a:rect l="l" t="t" r="r" b="b"/>
              <a:pathLst>
                <a:path w="25802" h="17691" extrusionOk="0">
                  <a:moveTo>
                    <a:pt x="11969" y="277"/>
                  </a:moveTo>
                  <a:cubicBezTo>
                    <a:pt x="8975" y="277"/>
                    <a:pt x="3495" y="1381"/>
                    <a:pt x="2924" y="3971"/>
                  </a:cubicBezTo>
                  <a:cubicBezTo>
                    <a:pt x="2316" y="6732"/>
                    <a:pt x="2778" y="9752"/>
                    <a:pt x="2523" y="10658"/>
                  </a:cubicBezTo>
                  <a:cubicBezTo>
                    <a:pt x="2266" y="11563"/>
                    <a:pt x="0" y="16409"/>
                    <a:pt x="5153" y="17691"/>
                  </a:cubicBezTo>
                  <a:lnTo>
                    <a:pt x="21856" y="17691"/>
                  </a:lnTo>
                  <a:cubicBezTo>
                    <a:pt x="21856" y="17691"/>
                    <a:pt x="25661" y="16352"/>
                    <a:pt x="24451" y="11877"/>
                  </a:cubicBezTo>
                  <a:cubicBezTo>
                    <a:pt x="23536" y="8500"/>
                    <a:pt x="25802" y="6690"/>
                    <a:pt x="22769" y="3345"/>
                  </a:cubicBezTo>
                  <a:cubicBezTo>
                    <a:pt x="19736" y="0"/>
                    <a:pt x="16028" y="404"/>
                    <a:pt x="12317" y="282"/>
                  </a:cubicBezTo>
                  <a:cubicBezTo>
                    <a:pt x="12206" y="279"/>
                    <a:pt x="12089" y="277"/>
                    <a:pt x="11969" y="277"/>
                  </a:cubicBezTo>
                  <a:close/>
                </a:path>
              </a:pathLst>
            </a:custGeom>
            <a:solidFill>
              <a:srgbClr val="3B53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39"/>
            <p:cNvSpPr/>
            <p:nvPr/>
          </p:nvSpPr>
          <p:spPr>
            <a:xfrm>
              <a:off x="3566350" y="627900"/>
              <a:ext cx="472950" cy="507275"/>
            </a:xfrm>
            <a:custGeom>
              <a:avLst/>
              <a:gdLst/>
              <a:ahLst/>
              <a:cxnLst/>
              <a:rect l="l" t="t" r="r" b="b"/>
              <a:pathLst>
                <a:path w="18918" h="20291" extrusionOk="0">
                  <a:moveTo>
                    <a:pt x="8818" y="0"/>
                  </a:moveTo>
                  <a:cubicBezTo>
                    <a:pt x="6432" y="0"/>
                    <a:pt x="5529" y="533"/>
                    <a:pt x="5529" y="533"/>
                  </a:cubicBezTo>
                  <a:cubicBezTo>
                    <a:pt x="4030" y="4165"/>
                    <a:pt x="6356" y="8509"/>
                    <a:pt x="5247" y="10510"/>
                  </a:cubicBezTo>
                  <a:cubicBezTo>
                    <a:pt x="4142" y="12514"/>
                    <a:pt x="2543" y="14219"/>
                    <a:pt x="1475" y="15097"/>
                  </a:cubicBezTo>
                  <a:cubicBezTo>
                    <a:pt x="0" y="16309"/>
                    <a:pt x="958" y="20049"/>
                    <a:pt x="3372" y="20260"/>
                  </a:cubicBezTo>
                  <a:cubicBezTo>
                    <a:pt x="3609" y="20280"/>
                    <a:pt x="3839" y="20291"/>
                    <a:pt x="4062" y="20291"/>
                  </a:cubicBezTo>
                  <a:cubicBezTo>
                    <a:pt x="6425" y="20291"/>
                    <a:pt x="8064" y="19119"/>
                    <a:pt x="9750" y="16519"/>
                  </a:cubicBezTo>
                  <a:cubicBezTo>
                    <a:pt x="9750" y="16519"/>
                    <a:pt x="11893" y="20291"/>
                    <a:pt x="14587" y="20291"/>
                  </a:cubicBezTo>
                  <a:cubicBezTo>
                    <a:pt x="14694" y="20291"/>
                    <a:pt x="14803" y="20285"/>
                    <a:pt x="14913" y="20272"/>
                  </a:cubicBezTo>
                  <a:cubicBezTo>
                    <a:pt x="17757" y="19943"/>
                    <a:pt x="18918" y="18152"/>
                    <a:pt x="18232" y="16096"/>
                  </a:cubicBezTo>
                  <a:cubicBezTo>
                    <a:pt x="17547" y="14040"/>
                    <a:pt x="13569" y="11881"/>
                    <a:pt x="13418" y="10379"/>
                  </a:cubicBezTo>
                  <a:cubicBezTo>
                    <a:pt x="13277" y="8952"/>
                    <a:pt x="14702" y="6777"/>
                    <a:pt x="14603" y="4214"/>
                  </a:cubicBezTo>
                  <a:cubicBezTo>
                    <a:pt x="14544" y="2597"/>
                    <a:pt x="13468" y="511"/>
                    <a:pt x="13468" y="511"/>
                  </a:cubicBezTo>
                  <a:cubicBezTo>
                    <a:pt x="11515" y="128"/>
                    <a:pt x="9988" y="0"/>
                    <a:pt x="8818" y="0"/>
                  </a:cubicBezTo>
                  <a:close/>
                </a:path>
              </a:pathLst>
            </a:custGeom>
            <a:solidFill>
              <a:srgbClr val="F7EC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39"/>
            <p:cNvSpPr/>
            <p:nvPr/>
          </p:nvSpPr>
          <p:spPr>
            <a:xfrm>
              <a:off x="3744525" y="877575"/>
              <a:ext cx="124450" cy="75025"/>
            </a:xfrm>
            <a:custGeom>
              <a:avLst/>
              <a:gdLst/>
              <a:ahLst/>
              <a:cxnLst/>
              <a:rect l="l" t="t" r="r" b="b"/>
              <a:pathLst>
                <a:path w="4978" h="3001" extrusionOk="0">
                  <a:moveTo>
                    <a:pt x="2542" y="1"/>
                  </a:moveTo>
                  <a:cubicBezTo>
                    <a:pt x="1298" y="1"/>
                    <a:pt x="8" y="268"/>
                    <a:pt x="5" y="781"/>
                  </a:cubicBezTo>
                  <a:cubicBezTo>
                    <a:pt x="0" y="2304"/>
                    <a:pt x="1895" y="2967"/>
                    <a:pt x="2459" y="3000"/>
                  </a:cubicBezTo>
                  <a:cubicBezTo>
                    <a:pt x="2471" y="3000"/>
                    <a:pt x="2484" y="3001"/>
                    <a:pt x="2497" y="3001"/>
                  </a:cubicBezTo>
                  <a:cubicBezTo>
                    <a:pt x="3138" y="3001"/>
                    <a:pt x="4977" y="2221"/>
                    <a:pt x="4819" y="684"/>
                  </a:cubicBezTo>
                  <a:cubicBezTo>
                    <a:pt x="4772" y="223"/>
                    <a:pt x="3677" y="1"/>
                    <a:pt x="2542" y="1"/>
                  </a:cubicBezTo>
                  <a:close/>
                </a:path>
              </a:pathLst>
            </a:custGeom>
            <a:solidFill>
              <a:srgbClr val="271F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39"/>
            <p:cNvSpPr/>
            <p:nvPr/>
          </p:nvSpPr>
          <p:spPr>
            <a:xfrm>
              <a:off x="3687875" y="1033775"/>
              <a:ext cx="250250" cy="166125"/>
            </a:xfrm>
            <a:custGeom>
              <a:avLst/>
              <a:gdLst/>
              <a:ahLst/>
              <a:cxnLst/>
              <a:rect l="l" t="t" r="r" b="b"/>
              <a:pathLst>
                <a:path w="10010" h="6645" extrusionOk="0">
                  <a:moveTo>
                    <a:pt x="4811" y="0"/>
                  </a:moveTo>
                  <a:cubicBezTo>
                    <a:pt x="3361" y="0"/>
                    <a:pt x="1711" y="602"/>
                    <a:pt x="0" y="2380"/>
                  </a:cubicBezTo>
                  <a:cubicBezTo>
                    <a:pt x="0" y="2380"/>
                    <a:pt x="1007" y="6644"/>
                    <a:pt x="4792" y="6644"/>
                  </a:cubicBezTo>
                  <a:cubicBezTo>
                    <a:pt x="8580" y="6644"/>
                    <a:pt x="10010" y="2642"/>
                    <a:pt x="10010" y="2642"/>
                  </a:cubicBezTo>
                  <a:cubicBezTo>
                    <a:pt x="10010" y="2642"/>
                    <a:pt x="7849" y="0"/>
                    <a:pt x="4811" y="0"/>
                  </a:cubicBezTo>
                  <a:close/>
                </a:path>
              </a:pathLst>
            </a:custGeom>
            <a:solidFill>
              <a:srgbClr val="F7EC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39"/>
            <p:cNvSpPr/>
            <p:nvPr/>
          </p:nvSpPr>
          <p:spPr>
            <a:xfrm>
              <a:off x="3702975" y="944200"/>
              <a:ext cx="110025" cy="186975"/>
            </a:xfrm>
            <a:custGeom>
              <a:avLst/>
              <a:gdLst/>
              <a:ahLst/>
              <a:cxnLst/>
              <a:rect l="l" t="t" r="r" b="b"/>
              <a:pathLst>
                <a:path w="4401" h="7479" fill="none" extrusionOk="0">
                  <a:moveTo>
                    <a:pt x="4401" y="1"/>
                  </a:moveTo>
                  <a:lnTo>
                    <a:pt x="4285" y="3867"/>
                  </a:lnTo>
                  <a:cubicBezTo>
                    <a:pt x="4285" y="3867"/>
                    <a:pt x="2672" y="6888"/>
                    <a:pt x="0" y="7479"/>
                  </a:cubicBez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247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39"/>
            <p:cNvSpPr/>
            <p:nvPr/>
          </p:nvSpPr>
          <p:spPr>
            <a:xfrm>
              <a:off x="3810075" y="1040800"/>
              <a:ext cx="109875" cy="93475"/>
            </a:xfrm>
            <a:custGeom>
              <a:avLst/>
              <a:gdLst/>
              <a:ahLst/>
              <a:cxnLst/>
              <a:rect l="l" t="t" r="r" b="b"/>
              <a:pathLst>
                <a:path w="4395" h="3739" fill="none" extrusionOk="0">
                  <a:moveTo>
                    <a:pt x="1" y="1"/>
                  </a:moveTo>
                  <a:cubicBezTo>
                    <a:pt x="1" y="1"/>
                    <a:pt x="1747" y="3254"/>
                    <a:pt x="4394" y="3739"/>
                  </a:cubicBez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247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39"/>
            <p:cNvSpPr/>
            <p:nvPr/>
          </p:nvSpPr>
          <p:spPr>
            <a:xfrm>
              <a:off x="3642800" y="825100"/>
              <a:ext cx="47375" cy="55850"/>
            </a:xfrm>
            <a:custGeom>
              <a:avLst/>
              <a:gdLst/>
              <a:ahLst/>
              <a:cxnLst/>
              <a:rect l="l" t="t" r="r" b="b"/>
              <a:pathLst>
                <a:path w="1895" h="2234" extrusionOk="0">
                  <a:moveTo>
                    <a:pt x="948" y="0"/>
                  </a:moveTo>
                  <a:cubicBezTo>
                    <a:pt x="426" y="0"/>
                    <a:pt x="0" y="500"/>
                    <a:pt x="0" y="1118"/>
                  </a:cubicBezTo>
                  <a:cubicBezTo>
                    <a:pt x="0" y="1734"/>
                    <a:pt x="426" y="2234"/>
                    <a:pt x="948" y="2234"/>
                  </a:cubicBezTo>
                  <a:cubicBezTo>
                    <a:pt x="1472" y="2234"/>
                    <a:pt x="1895" y="1734"/>
                    <a:pt x="1895" y="1118"/>
                  </a:cubicBezTo>
                  <a:cubicBezTo>
                    <a:pt x="1895" y="500"/>
                    <a:pt x="1472" y="0"/>
                    <a:pt x="948" y="0"/>
                  </a:cubicBezTo>
                  <a:close/>
                </a:path>
              </a:pathLst>
            </a:custGeom>
            <a:solidFill>
              <a:srgbClr val="002E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39"/>
            <p:cNvSpPr/>
            <p:nvPr/>
          </p:nvSpPr>
          <p:spPr>
            <a:xfrm>
              <a:off x="3935800" y="825100"/>
              <a:ext cx="47350" cy="55850"/>
            </a:xfrm>
            <a:custGeom>
              <a:avLst/>
              <a:gdLst/>
              <a:ahLst/>
              <a:cxnLst/>
              <a:rect l="l" t="t" r="r" b="b"/>
              <a:pathLst>
                <a:path w="1894" h="2234" extrusionOk="0">
                  <a:moveTo>
                    <a:pt x="948" y="0"/>
                  </a:moveTo>
                  <a:cubicBezTo>
                    <a:pt x="424" y="0"/>
                    <a:pt x="1" y="500"/>
                    <a:pt x="1" y="1118"/>
                  </a:cubicBezTo>
                  <a:cubicBezTo>
                    <a:pt x="1" y="1734"/>
                    <a:pt x="424" y="2234"/>
                    <a:pt x="948" y="2234"/>
                  </a:cubicBezTo>
                  <a:cubicBezTo>
                    <a:pt x="1470" y="2234"/>
                    <a:pt x="1893" y="1734"/>
                    <a:pt x="1893" y="1118"/>
                  </a:cubicBezTo>
                  <a:cubicBezTo>
                    <a:pt x="1893" y="500"/>
                    <a:pt x="1470" y="0"/>
                    <a:pt x="948" y="0"/>
                  </a:cubicBezTo>
                  <a:close/>
                </a:path>
              </a:pathLst>
            </a:custGeom>
            <a:solidFill>
              <a:srgbClr val="002E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39"/>
            <p:cNvSpPr/>
            <p:nvPr/>
          </p:nvSpPr>
          <p:spPr>
            <a:xfrm>
              <a:off x="3892450" y="1141750"/>
              <a:ext cx="480750" cy="630025"/>
            </a:xfrm>
            <a:custGeom>
              <a:avLst/>
              <a:gdLst/>
              <a:ahLst/>
              <a:cxnLst/>
              <a:rect l="l" t="t" r="r" b="b"/>
              <a:pathLst>
                <a:path w="19230" h="25201" extrusionOk="0">
                  <a:moveTo>
                    <a:pt x="6784" y="0"/>
                  </a:moveTo>
                  <a:cubicBezTo>
                    <a:pt x="6784" y="0"/>
                    <a:pt x="1" y="5566"/>
                    <a:pt x="592" y="8178"/>
                  </a:cubicBezTo>
                  <a:cubicBezTo>
                    <a:pt x="1183" y="10788"/>
                    <a:pt x="5240" y="12426"/>
                    <a:pt x="5884" y="14774"/>
                  </a:cubicBezTo>
                  <a:cubicBezTo>
                    <a:pt x="6495" y="17008"/>
                    <a:pt x="3046" y="22925"/>
                    <a:pt x="5884" y="24810"/>
                  </a:cubicBezTo>
                  <a:cubicBezTo>
                    <a:pt x="6279" y="25073"/>
                    <a:pt x="6793" y="25201"/>
                    <a:pt x="7390" y="25201"/>
                  </a:cubicBezTo>
                  <a:cubicBezTo>
                    <a:pt x="11077" y="25201"/>
                    <a:pt x="17914" y="20331"/>
                    <a:pt x="19230" y="12406"/>
                  </a:cubicBezTo>
                  <a:cubicBezTo>
                    <a:pt x="17577" y="11721"/>
                    <a:pt x="15581" y="11132"/>
                    <a:pt x="13186" y="10667"/>
                  </a:cubicBezTo>
                  <a:cubicBezTo>
                    <a:pt x="9048" y="9868"/>
                    <a:pt x="7422" y="4347"/>
                    <a:pt x="6784" y="0"/>
                  </a:cubicBezTo>
                  <a:close/>
                </a:path>
              </a:pathLst>
            </a:custGeom>
            <a:solidFill>
              <a:srgbClr val="3B53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39"/>
            <p:cNvSpPr/>
            <p:nvPr/>
          </p:nvSpPr>
          <p:spPr>
            <a:xfrm>
              <a:off x="4026675" y="1709850"/>
              <a:ext cx="127400" cy="217725"/>
            </a:xfrm>
            <a:custGeom>
              <a:avLst/>
              <a:gdLst/>
              <a:ahLst/>
              <a:cxnLst/>
              <a:rect l="l" t="t" r="r" b="b"/>
              <a:pathLst>
                <a:path w="5096" h="8709" extrusionOk="0">
                  <a:moveTo>
                    <a:pt x="1809" y="0"/>
                  </a:moveTo>
                  <a:cubicBezTo>
                    <a:pt x="1804" y="0"/>
                    <a:pt x="1799" y="0"/>
                    <a:pt x="1794" y="1"/>
                  </a:cubicBezTo>
                  <a:cubicBezTo>
                    <a:pt x="341" y="18"/>
                    <a:pt x="0" y="592"/>
                    <a:pt x="12" y="980"/>
                  </a:cubicBezTo>
                  <a:cubicBezTo>
                    <a:pt x="22" y="1369"/>
                    <a:pt x="752" y="6479"/>
                    <a:pt x="960" y="8028"/>
                  </a:cubicBezTo>
                  <a:cubicBezTo>
                    <a:pt x="1023" y="8500"/>
                    <a:pt x="1323" y="8708"/>
                    <a:pt x="1727" y="8708"/>
                  </a:cubicBezTo>
                  <a:cubicBezTo>
                    <a:pt x="2942" y="8708"/>
                    <a:pt x="5095" y="6815"/>
                    <a:pt x="4542" y="4523"/>
                  </a:cubicBezTo>
                  <a:cubicBezTo>
                    <a:pt x="4542" y="4523"/>
                    <a:pt x="3971" y="0"/>
                    <a:pt x="1809" y="0"/>
                  </a:cubicBezTo>
                  <a:close/>
                </a:path>
              </a:pathLst>
            </a:custGeom>
            <a:solidFill>
              <a:srgbClr val="D6CD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39"/>
            <p:cNvSpPr/>
            <p:nvPr/>
          </p:nvSpPr>
          <p:spPr>
            <a:xfrm>
              <a:off x="4031600" y="1746650"/>
              <a:ext cx="173075" cy="238550"/>
            </a:xfrm>
            <a:custGeom>
              <a:avLst/>
              <a:gdLst/>
              <a:ahLst/>
              <a:cxnLst/>
              <a:rect l="l" t="t" r="r" b="b"/>
              <a:pathLst>
                <a:path w="6923" h="9542" extrusionOk="0">
                  <a:moveTo>
                    <a:pt x="1810" y="0"/>
                  </a:moveTo>
                  <a:cubicBezTo>
                    <a:pt x="1805" y="0"/>
                    <a:pt x="1800" y="0"/>
                    <a:pt x="1794" y="0"/>
                  </a:cubicBezTo>
                  <a:cubicBezTo>
                    <a:pt x="342" y="15"/>
                    <a:pt x="1" y="592"/>
                    <a:pt x="13" y="980"/>
                  </a:cubicBezTo>
                  <a:cubicBezTo>
                    <a:pt x="26" y="1368"/>
                    <a:pt x="753" y="6479"/>
                    <a:pt x="961" y="8030"/>
                  </a:cubicBezTo>
                  <a:cubicBezTo>
                    <a:pt x="1138" y="9360"/>
                    <a:pt x="3693" y="9541"/>
                    <a:pt x="5420" y="9541"/>
                  </a:cubicBezTo>
                  <a:cubicBezTo>
                    <a:pt x="6066" y="9541"/>
                    <a:pt x="6597" y="9516"/>
                    <a:pt x="6844" y="9516"/>
                  </a:cubicBezTo>
                  <a:cubicBezTo>
                    <a:pt x="6875" y="9516"/>
                    <a:pt x="6901" y="9516"/>
                    <a:pt x="6923" y="9517"/>
                  </a:cubicBezTo>
                  <a:cubicBezTo>
                    <a:pt x="6923" y="9517"/>
                    <a:pt x="5280" y="7575"/>
                    <a:pt x="4543" y="4523"/>
                  </a:cubicBezTo>
                  <a:cubicBezTo>
                    <a:pt x="4543" y="4523"/>
                    <a:pt x="3972" y="0"/>
                    <a:pt x="1810" y="0"/>
                  </a:cubicBezTo>
                  <a:close/>
                </a:path>
              </a:pathLst>
            </a:custGeom>
            <a:solidFill>
              <a:srgbClr val="F7EC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39"/>
            <p:cNvSpPr/>
            <p:nvPr/>
          </p:nvSpPr>
          <p:spPr>
            <a:xfrm>
              <a:off x="4084575" y="1678100"/>
              <a:ext cx="526300" cy="306975"/>
            </a:xfrm>
            <a:custGeom>
              <a:avLst/>
              <a:gdLst/>
              <a:ahLst/>
              <a:cxnLst/>
              <a:rect l="l" t="t" r="r" b="b"/>
              <a:pathLst>
                <a:path w="21052" h="12279" extrusionOk="0">
                  <a:moveTo>
                    <a:pt x="11620" y="0"/>
                  </a:moveTo>
                  <a:cubicBezTo>
                    <a:pt x="5783" y="0"/>
                    <a:pt x="2226" y="5793"/>
                    <a:pt x="2226" y="5793"/>
                  </a:cubicBezTo>
                  <a:cubicBezTo>
                    <a:pt x="2226" y="5793"/>
                    <a:pt x="0" y="12278"/>
                    <a:pt x="4379" y="12278"/>
                  </a:cubicBezTo>
                  <a:cubicBezTo>
                    <a:pt x="4514" y="12278"/>
                    <a:pt x="4656" y="12272"/>
                    <a:pt x="4804" y="12259"/>
                  </a:cubicBezTo>
                  <a:cubicBezTo>
                    <a:pt x="21052" y="10857"/>
                    <a:pt x="18229" y="2404"/>
                    <a:pt x="18229" y="2404"/>
                  </a:cubicBezTo>
                  <a:cubicBezTo>
                    <a:pt x="15801" y="655"/>
                    <a:pt x="13581" y="0"/>
                    <a:pt x="11620" y="0"/>
                  </a:cubicBezTo>
                  <a:close/>
                </a:path>
              </a:pathLst>
            </a:custGeom>
            <a:solidFill>
              <a:srgbClr val="D6CD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39"/>
            <p:cNvSpPr/>
            <p:nvPr/>
          </p:nvSpPr>
          <p:spPr>
            <a:xfrm>
              <a:off x="3533950" y="1180075"/>
              <a:ext cx="138375" cy="287800"/>
            </a:xfrm>
            <a:custGeom>
              <a:avLst/>
              <a:gdLst/>
              <a:ahLst/>
              <a:cxnLst/>
              <a:rect l="l" t="t" r="r" b="b"/>
              <a:pathLst>
                <a:path w="5535" h="11512" extrusionOk="0">
                  <a:moveTo>
                    <a:pt x="2563" y="1"/>
                  </a:moveTo>
                  <a:cubicBezTo>
                    <a:pt x="2363" y="2378"/>
                    <a:pt x="1952" y="5265"/>
                    <a:pt x="1103" y="7405"/>
                  </a:cubicBezTo>
                  <a:cubicBezTo>
                    <a:pt x="646" y="8563"/>
                    <a:pt x="248" y="9980"/>
                    <a:pt x="0" y="11511"/>
                  </a:cubicBezTo>
                  <a:cubicBezTo>
                    <a:pt x="1517" y="10450"/>
                    <a:pt x="5118" y="7791"/>
                    <a:pt x="5302" y="6307"/>
                  </a:cubicBezTo>
                  <a:cubicBezTo>
                    <a:pt x="5534" y="4451"/>
                    <a:pt x="2657" y="142"/>
                    <a:pt x="2563" y="1"/>
                  </a:cubicBezTo>
                  <a:close/>
                </a:path>
              </a:pathLst>
            </a:custGeom>
            <a:solidFill>
              <a:srgbClr val="3B53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39"/>
            <p:cNvSpPr/>
            <p:nvPr/>
          </p:nvSpPr>
          <p:spPr>
            <a:xfrm>
              <a:off x="3673275" y="1883200"/>
              <a:ext cx="246625" cy="101375"/>
            </a:xfrm>
            <a:custGeom>
              <a:avLst/>
              <a:gdLst/>
              <a:ahLst/>
              <a:cxnLst/>
              <a:rect l="l" t="t" r="r" b="b"/>
              <a:pathLst>
                <a:path w="9865" h="4055" extrusionOk="0">
                  <a:moveTo>
                    <a:pt x="5357" y="1"/>
                  </a:moveTo>
                  <a:cubicBezTo>
                    <a:pt x="5249" y="1"/>
                    <a:pt x="5139" y="6"/>
                    <a:pt x="5027" y="18"/>
                  </a:cubicBezTo>
                  <a:cubicBezTo>
                    <a:pt x="5027" y="18"/>
                    <a:pt x="5022" y="18"/>
                    <a:pt x="5013" y="18"/>
                  </a:cubicBezTo>
                  <a:cubicBezTo>
                    <a:pt x="4728" y="18"/>
                    <a:pt x="439" y="53"/>
                    <a:pt x="179" y="2141"/>
                  </a:cubicBezTo>
                  <a:cubicBezTo>
                    <a:pt x="1" y="3583"/>
                    <a:pt x="528" y="3996"/>
                    <a:pt x="913" y="4035"/>
                  </a:cubicBezTo>
                  <a:cubicBezTo>
                    <a:pt x="1041" y="4049"/>
                    <a:pt x="1700" y="4054"/>
                    <a:pt x="2580" y="4054"/>
                  </a:cubicBezTo>
                  <a:cubicBezTo>
                    <a:pt x="4340" y="4054"/>
                    <a:pt x="6983" y="4035"/>
                    <a:pt x="8026" y="4035"/>
                  </a:cubicBezTo>
                  <a:cubicBezTo>
                    <a:pt x="9865" y="4035"/>
                    <a:pt x="8272" y="1"/>
                    <a:pt x="5357" y="1"/>
                  </a:cubicBezTo>
                  <a:close/>
                </a:path>
              </a:pathLst>
            </a:custGeom>
            <a:solidFill>
              <a:srgbClr val="D6CD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39"/>
            <p:cNvSpPr/>
            <p:nvPr/>
          </p:nvSpPr>
          <p:spPr>
            <a:xfrm>
              <a:off x="3710375" y="1855075"/>
              <a:ext cx="265775" cy="129500"/>
            </a:xfrm>
            <a:custGeom>
              <a:avLst/>
              <a:gdLst/>
              <a:ahLst/>
              <a:cxnLst/>
              <a:rect l="l" t="t" r="r" b="b"/>
              <a:pathLst>
                <a:path w="10631" h="5180" extrusionOk="0">
                  <a:moveTo>
                    <a:pt x="10631" y="0"/>
                  </a:moveTo>
                  <a:cubicBezTo>
                    <a:pt x="10631" y="0"/>
                    <a:pt x="10631" y="0"/>
                    <a:pt x="10631" y="0"/>
                  </a:cubicBezTo>
                  <a:lnTo>
                    <a:pt x="10631" y="0"/>
                  </a:lnTo>
                  <a:cubicBezTo>
                    <a:pt x="10631" y="0"/>
                    <a:pt x="10631" y="0"/>
                    <a:pt x="10631" y="0"/>
                  </a:cubicBezTo>
                  <a:close/>
                  <a:moveTo>
                    <a:pt x="10631" y="0"/>
                  </a:moveTo>
                  <a:cubicBezTo>
                    <a:pt x="10628" y="2"/>
                    <a:pt x="8146" y="822"/>
                    <a:pt x="5028" y="1143"/>
                  </a:cubicBezTo>
                  <a:cubicBezTo>
                    <a:pt x="5028" y="1143"/>
                    <a:pt x="5023" y="1143"/>
                    <a:pt x="5013" y="1143"/>
                  </a:cubicBezTo>
                  <a:cubicBezTo>
                    <a:pt x="4728" y="1143"/>
                    <a:pt x="440" y="1178"/>
                    <a:pt x="179" y="3266"/>
                  </a:cubicBezTo>
                  <a:cubicBezTo>
                    <a:pt x="1" y="4708"/>
                    <a:pt x="528" y="5121"/>
                    <a:pt x="914" y="5160"/>
                  </a:cubicBezTo>
                  <a:cubicBezTo>
                    <a:pt x="1042" y="5174"/>
                    <a:pt x="1701" y="5179"/>
                    <a:pt x="2581" y="5179"/>
                  </a:cubicBezTo>
                  <a:cubicBezTo>
                    <a:pt x="4341" y="5179"/>
                    <a:pt x="6984" y="5160"/>
                    <a:pt x="8026" y="5160"/>
                  </a:cubicBezTo>
                  <a:cubicBezTo>
                    <a:pt x="9933" y="5160"/>
                    <a:pt x="10517" y="646"/>
                    <a:pt x="10631" y="0"/>
                  </a:cubicBezTo>
                  <a:close/>
                </a:path>
              </a:pathLst>
            </a:custGeom>
            <a:solidFill>
              <a:srgbClr val="EDE3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23" name="Google Shape;823;p39"/>
          <p:cNvGrpSpPr/>
          <p:nvPr/>
        </p:nvGrpSpPr>
        <p:grpSpPr>
          <a:xfrm>
            <a:off x="1421246" y="2337587"/>
            <a:ext cx="1425591" cy="2456683"/>
            <a:chOff x="6770725" y="2331741"/>
            <a:chExt cx="1425591" cy="2456683"/>
          </a:xfrm>
        </p:grpSpPr>
        <p:sp>
          <p:nvSpPr>
            <p:cNvPr id="824" name="Google Shape;824;p39"/>
            <p:cNvSpPr/>
            <p:nvPr/>
          </p:nvSpPr>
          <p:spPr>
            <a:xfrm>
              <a:off x="7266150" y="2417094"/>
              <a:ext cx="564116" cy="560726"/>
            </a:xfrm>
            <a:custGeom>
              <a:avLst/>
              <a:gdLst/>
              <a:ahLst/>
              <a:cxnLst/>
              <a:rect l="l" t="t" r="r" b="b"/>
              <a:pathLst>
                <a:path w="15806" h="15711" extrusionOk="0">
                  <a:moveTo>
                    <a:pt x="8165" y="0"/>
                  </a:moveTo>
                  <a:cubicBezTo>
                    <a:pt x="6464" y="0"/>
                    <a:pt x="4878" y="390"/>
                    <a:pt x="3330" y="978"/>
                  </a:cubicBezTo>
                  <a:cubicBezTo>
                    <a:pt x="614" y="2012"/>
                    <a:pt x="0" y="3350"/>
                    <a:pt x="40" y="4958"/>
                  </a:cubicBezTo>
                  <a:cubicBezTo>
                    <a:pt x="77" y="6566"/>
                    <a:pt x="0" y="12001"/>
                    <a:pt x="0" y="12001"/>
                  </a:cubicBezTo>
                  <a:cubicBezTo>
                    <a:pt x="0" y="12001"/>
                    <a:pt x="2909" y="14717"/>
                    <a:pt x="5549" y="15445"/>
                  </a:cubicBezTo>
                  <a:cubicBezTo>
                    <a:pt x="6255" y="15639"/>
                    <a:pt x="7210" y="15710"/>
                    <a:pt x="8230" y="15710"/>
                  </a:cubicBezTo>
                  <a:cubicBezTo>
                    <a:pt x="11027" y="15710"/>
                    <a:pt x="14314" y="15175"/>
                    <a:pt x="14314" y="15175"/>
                  </a:cubicBezTo>
                  <a:cubicBezTo>
                    <a:pt x="14314" y="15175"/>
                    <a:pt x="14351" y="13530"/>
                    <a:pt x="14581" y="11425"/>
                  </a:cubicBezTo>
                  <a:cubicBezTo>
                    <a:pt x="14811" y="9322"/>
                    <a:pt x="15729" y="5188"/>
                    <a:pt x="15766" y="4881"/>
                  </a:cubicBezTo>
                  <a:cubicBezTo>
                    <a:pt x="15805" y="4575"/>
                    <a:pt x="15615" y="1972"/>
                    <a:pt x="12246" y="748"/>
                  </a:cubicBezTo>
                  <a:cubicBezTo>
                    <a:pt x="10798" y="222"/>
                    <a:pt x="9449" y="0"/>
                    <a:pt x="8165" y="0"/>
                  </a:cubicBezTo>
                  <a:close/>
                </a:path>
              </a:pathLst>
            </a:custGeom>
            <a:solidFill>
              <a:srgbClr val="7668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39"/>
            <p:cNvSpPr/>
            <p:nvPr/>
          </p:nvSpPr>
          <p:spPr>
            <a:xfrm rot="2220815">
              <a:off x="6917844" y="2413523"/>
              <a:ext cx="423451" cy="453359"/>
            </a:xfrm>
            <a:custGeom>
              <a:avLst/>
              <a:gdLst/>
              <a:ahLst/>
              <a:cxnLst/>
              <a:rect l="l" t="t" r="r" b="b"/>
              <a:pathLst>
                <a:path w="11865" h="12703" extrusionOk="0">
                  <a:moveTo>
                    <a:pt x="4141" y="1"/>
                  </a:moveTo>
                  <a:cubicBezTo>
                    <a:pt x="128" y="1"/>
                    <a:pt x="302" y="1642"/>
                    <a:pt x="153" y="3680"/>
                  </a:cubicBezTo>
                  <a:cubicBezTo>
                    <a:pt x="0" y="5785"/>
                    <a:pt x="1878" y="11564"/>
                    <a:pt x="4554" y="12635"/>
                  </a:cubicBezTo>
                  <a:cubicBezTo>
                    <a:pt x="4668" y="12681"/>
                    <a:pt x="4786" y="12703"/>
                    <a:pt x="4906" y="12703"/>
                  </a:cubicBezTo>
                  <a:cubicBezTo>
                    <a:pt x="7619" y="12703"/>
                    <a:pt x="11864" y="1652"/>
                    <a:pt x="11864" y="1652"/>
                  </a:cubicBezTo>
                  <a:cubicBezTo>
                    <a:pt x="11864" y="1652"/>
                    <a:pt x="8995" y="123"/>
                    <a:pt x="4554" y="6"/>
                  </a:cubicBezTo>
                  <a:cubicBezTo>
                    <a:pt x="4412" y="3"/>
                    <a:pt x="4274" y="1"/>
                    <a:pt x="4141" y="1"/>
                  </a:cubicBezTo>
                  <a:close/>
                </a:path>
              </a:pathLst>
            </a:custGeom>
            <a:solidFill>
              <a:srgbClr val="7668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39"/>
            <p:cNvSpPr/>
            <p:nvPr/>
          </p:nvSpPr>
          <p:spPr>
            <a:xfrm>
              <a:off x="7804297" y="2514958"/>
              <a:ext cx="392019" cy="448909"/>
            </a:xfrm>
            <a:custGeom>
              <a:avLst/>
              <a:gdLst/>
              <a:ahLst/>
              <a:cxnLst/>
              <a:rect l="l" t="t" r="r" b="b"/>
              <a:pathLst>
                <a:path w="10984" h="12578" extrusionOk="0">
                  <a:moveTo>
                    <a:pt x="4725" y="0"/>
                  </a:moveTo>
                  <a:cubicBezTo>
                    <a:pt x="2384" y="0"/>
                    <a:pt x="0" y="457"/>
                    <a:pt x="0" y="457"/>
                  </a:cubicBezTo>
                  <a:cubicBezTo>
                    <a:pt x="0" y="457"/>
                    <a:pt x="923" y="5125"/>
                    <a:pt x="1571" y="7114"/>
                  </a:cubicBezTo>
                  <a:cubicBezTo>
                    <a:pt x="2222" y="9106"/>
                    <a:pt x="4171" y="12205"/>
                    <a:pt x="5168" y="12549"/>
                  </a:cubicBezTo>
                  <a:cubicBezTo>
                    <a:pt x="5224" y="12568"/>
                    <a:pt x="5284" y="12578"/>
                    <a:pt x="5347" y="12578"/>
                  </a:cubicBezTo>
                  <a:cubicBezTo>
                    <a:pt x="6417" y="12578"/>
                    <a:pt x="8529" y="9911"/>
                    <a:pt x="9720" y="6733"/>
                  </a:cubicBezTo>
                  <a:cubicBezTo>
                    <a:pt x="10984" y="3364"/>
                    <a:pt x="10640" y="2179"/>
                    <a:pt x="8419" y="724"/>
                  </a:cubicBezTo>
                  <a:cubicBezTo>
                    <a:pt x="7576" y="172"/>
                    <a:pt x="6158" y="0"/>
                    <a:pt x="4725" y="0"/>
                  </a:cubicBezTo>
                  <a:close/>
                </a:path>
              </a:pathLst>
            </a:custGeom>
            <a:solidFill>
              <a:srgbClr val="7668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39"/>
            <p:cNvSpPr/>
            <p:nvPr/>
          </p:nvSpPr>
          <p:spPr>
            <a:xfrm>
              <a:off x="7739232" y="3087547"/>
              <a:ext cx="36547" cy="40687"/>
            </a:xfrm>
            <a:custGeom>
              <a:avLst/>
              <a:gdLst/>
              <a:ahLst/>
              <a:cxnLst/>
              <a:rect l="l" t="t" r="r" b="b"/>
              <a:pathLst>
                <a:path w="1024" h="1140" extrusionOk="0">
                  <a:moveTo>
                    <a:pt x="8" y="1"/>
                  </a:moveTo>
                  <a:cubicBezTo>
                    <a:pt x="5" y="1"/>
                    <a:pt x="1" y="5"/>
                    <a:pt x="5" y="7"/>
                  </a:cubicBezTo>
                  <a:lnTo>
                    <a:pt x="790" y="890"/>
                  </a:lnTo>
                  <a:lnTo>
                    <a:pt x="532" y="595"/>
                  </a:lnTo>
                  <a:lnTo>
                    <a:pt x="10" y="2"/>
                  </a:lnTo>
                  <a:cubicBezTo>
                    <a:pt x="9" y="1"/>
                    <a:pt x="9" y="1"/>
                    <a:pt x="8" y="1"/>
                  </a:cubicBezTo>
                  <a:close/>
                  <a:moveTo>
                    <a:pt x="790" y="890"/>
                  </a:moveTo>
                  <a:lnTo>
                    <a:pt x="794" y="895"/>
                  </a:lnTo>
                  <a:lnTo>
                    <a:pt x="798" y="899"/>
                  </a:lnTo>
                  <a:lnTo>
                    <a:pt x="798" y="899"/>
                  </a:lnTo>
                  <a:lnTo>
                    <a:pt x="790" y="890"/>
                  </a:lnTo>
                  <a:close/>
                  <a:moveTo>
                    <a:pt x="798" y="899"/>
                  </a:moveTo>
                  <a:lnTo>
                    <a:pt x="938" y="1057"/>
                  </a:lnTo>
                  <a:lnTo>
                    <a:pt x="938" y="1057"/>
                  </a:lnTo>
                  <a:cubicBezTo>
                    <a:pt x="935" y="1053"/>
                    <a:pt x="933" y="1049"/>
                    <a:pt x="930" y="1046"/>
                  </a:cubicBezTo>
                  <a:lnTo>
                    <a:pt x="798" y="899"/>
                  </a:lnTo>
                  <a:close/>
                  <a:moveTo>
                    <a:pt x="995" y="989"/>
                  </a:moveTo>
                  <a:cubicBezTo>
                    <a:pt x="978" y="989"/>
                    <a:pt x="960" y="1003"/>
                    <a:pt x="977" y="1026"/>
                  </a:cubicBezTo>
                  <a:cubicBezTo>
                    <a:pt x="990" y="1041"/>
                    <a:pt x="999" y="1059"/>
                    <a:pt x="1003" y="1078"/>
                  </a:cubicBezTo>
                  <a:lnTo>
                    <a:pt x="1003" y="1078"/>
                  </a:lnTo>
                  <a:cubicBezTo>
                    <a:pt x="1002" y="1059"/>
                    <a:pt x="1005" y="1040"/>
                    <a:pt x="1014" y="1021"/>
                  </a:cubicBezTo>
                  <a:cubicBezTo>
                    <a:pt x="1023" y="998"/>
                    <a:pt x="1010" y="989"/>
                    <a:pt x="995" y="989"/>
                  </a:cubicBezTo>
                  <a:close/>
                  <a:moveTo>
                    <a:pt x="1003" y="1078"/>
                  </a:moveTo>
                  <a:cubicBezTo>
                    <a:pt x="1003" y="1084"/>
                    <a:pt x="1004" y="1090"/>
                    <a:pt x="1004" y="1096"/>
                  </a:cubicBezTo>
                  <a:lnTo>
                    <a:pt x="1004" y="1096"/>
                  </a:lnTo>
                  <a:cubicBezTo>
                    <a:pt x="1004" y="1096"/>
                    <a:pt x="1004" y="1095"/>
                    <a:pt x="1004" y="1095"/>
                  </a:cubicBezTo>
                  <a:cubicBezTo>
                    <a:pt x="1004" y="1089"/>
                    <a:pt x="1004" y="1083"/>
                    <a:pt x="1003" y="1078"/>
                  </a:cubicBezTo>
                  <a:close/>
                  <a:moveTo>
                    <a:pt x="938" y="1057"/>
                  </a:moveTo>
                  <a:cubicBezTo>
                    <a:pt x="953" y="1078"/>
                    <a:pt x="973" y="1107"/>
                    <a:pt x="989" y="1115"/>
                  </a:cubicBezTo>
                  <a:cubicBezTo>
                    <a:pt x="990" y="1115"/>
                    <a:pt x="990" y="1115"/>
                    <a:pt x="990" y="1115"/>
                  </a:cubicBezTo>
                  <a:lnTo>
                    <a:pt x="990" y="1115"/>
                  </a:lnTo>
                  <a:lnTo>
                    <a:pt x="938" y="1057"/>
                  </a:lnTo>
                  <a:close/>
                  <a:moveTo>
                    <a:pt x="1004" y="1096"/>
                  </a:moveTo>
                  <a:lnTo>
                    <a:pt x="1004" y="1096"/>
                  </a:lnTo>
                  <a:cubicBezTo>
                    <a:pt x="1004" y="1114"/>
                    <a:pt x="1005" y="1121"/>
                    <a:pt x="1002" y="1121"/>
                  </a:cubicBezTo>
                  <a:cubicBezTo>
                    <a:pt x="1000" y="1121"/>
                    <a:pt x="996" y="1119"/>
                    <a:pt x="990" y="1115"/>
                  </a:cubicBezTo>
                  <a:lnTo>
                    <a:pt x="990" y="1115"/>
                  </a:lnTo>
                  <a:lnTo>
                    <a:pt x="1012" y="1140"/>
                  </a:lnTo>
                  <a:cubicBezTo>
                    <a:pt x="1009" y="1125"/>
                    <a:pt x="1006" y="1110"/>
                    <a:pt x="1004" y="1096"/>
                  </a:cubicBezTo>
                  <a:close/>
                </a:path>
              </a:pathLst>
            </a:custGeom>
            <a:solidFill>
              <a:srgbClr val="7668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39"/>
            <p:cNvSpPr/>
            <p:nvPr/>
          </p:nvSpPr>
          <p:spPr>
            <a:xfrm>
              <a:off x="6770725" y="3020162"/>
              <a:ext cx="1345584" cy="1768261"/>
            </a:xfrm>
            <a:custGeom>
              <a:avLst/>
              <a:gdLst/>
              <a:ahLst/>
              <a:cxnLst/>
              <a:rect l="l" t="t" r="r" b="b"/>
              <a:pathLst>
                <a:path w="37702" h="49545" extrusionOk="0">
                  <a:moveTo>
                    <a:pt x="24349" y="1"/>
                  </a:moveTo>
                  <a:cubicBezTo>
                    <a:pt x="24211" y="1"/>
                    <a:pt x="24075" y="6"/>
                    <a:pt x="23945" y="14"/>
                  </a:cubicBezTo>
                  <a:cubicBezTo>
                    <a:pt x="22775" y="96"/>
                    <a:pt x="21647" y="489"/>
                    <a:pt x="20561" y="900"/>
                  </a:cubicBezTo>
                  <a:cubicBezTo>
                    <a:pt x="19549" y="1279"/>
                    <a:pt x="18564" y="1721"/>
                    <a:pt x="17609" y="2226"/>
                  </a:cubicBezTo>
                  <a:cubicBezTo>
                    <a:pt x="17006" y="2545"/>
                    <a:pt x="16387" y="2889"/>
                    <a:pt x="15811" y="3285"/>
                  </a:cubicBezTo>
                  <a:cubicBezTo>
                    <a:pt x="15777" y="3261"/>
                    <a:pt x="15737" y="3250"/>
                    <a:pt x="15699" y="3250"/>
                  </a:cubicBezTo>
                  <a:cubicBezTo>
                    <a:pt x="15656" y="3250"/>
                    <a:pt x="15613" y="3264"/>
                    <a:pt x="15578" y="3292"/>
                  </a:cubicBezTo>
                  <a:cubicBezTo>
                    <a:pt x="11907" y="6162"/>
                    <a:pt x="8140" y="10056"/>
                    <a:pt x="7437" y="14867"/>
                  </a:cubicBezTo>
                  <a:cubicBezTo>
                    <a:pt x="7423" y="14956"/>
                    <a:pt x="7481" y="15026"/>
                    <a:pt x="7559" y="15026"/>
                  </a:cubicBezTo>
                  <a:cubicBezTo>
                    <a:pt x="7579" y="15026"/>
                    <a:pt x="7601" y="15021"/>
                    <a:pt x="7622" y="15011"/>
                  </a:cubicBezTo>
                  <a:cubicBezTo>
                    <a:pt x="8169" y="14749"/>
                    <a:pt x="8709" y="14365"/>
                    <a:pt x="9221" y="14031"/>
                  </a:cubicBezTo>
                  <a:cubicBezTo>
                    <a:pt x="9364" y="13937"/>
                    <a:pt x="9503" y="13833"/>
                    <a:pt x="9636" y="13724"/>
                  </a:cubicBezTo>
                  <a:lnTo>
                    <a:pt x="9636" y="13724"/>
                  </a:lnTo>
                  <a:cubicBezTo>
                    <a:pt x="8446" y="15956"/>
                    <a:pt x="7823" y="18459"/>
                    <a:pt x="7501" y="20955"/>
                  </a:cubicBezTo>
                  <a:cubicBezTo>
                    <a:pt x="7313" y="22457"/>
                    <a:pt x="7214" y="23968"/>
                    <a:pt x="7209" y="25482"/>
                  </a:cubicBezTo>
                  <a:cubicBezTo>
                    <a:pt x="7207" y="25807"/>
                    <a:pt x="7207" y="26131"/>
                    <a:pt x="7207" y="26457"/>
                  </a:cubicBezTo>
                  <a:cubicBezTo>
                    <a:pt x="6309" y="25720"/>
                    <a:pt x="5139" y="25218"/>
                    <a:pt x="4060" y="25069"/>
                  </a:cubicBezTo>
                  <a:cubicBezTo>
                    <a:pt x="3854" y="25041"/>
                    <a:pt x="3642" y="25024"/>
                    <a:pt x="3431" y="25024"/>
                  </a:cubicBezTo>
                  <a:cubicBezTo>
                    <a:pt x="2889" y="25024"/>
                    <a:pt x="2349" y="25137"/>
                    <a:pt x="1908" y="25470"/>
                  </a:cubicBezTo>
                  <a:cubicBezTo>
                    <a:pt x="1299" y="25930"/>
                    <a:pt x="980" y="26709"/>
                    <a:pt x="716" y="27400"/>
                  </a:cubicBezTo>
                  <a:cubicBezTo>
                    <a:pt x="1" y="29248"/>
                    <a:pt x="159" y="31021"/>
                    <a:pt x="963" y="32803"/>
                  </a:cubicBezTo>
                  <a:cubicBezTo>
                    <a:pt x="1732" y="34505"/>
                    <a:pt x="2667" y="36127"/>
                    <a:pt x="3719" y="37669"/>
                  </a:cubicBezTo>
                  <a:cubicBezTo>
                    <a:pt x="4315" y="38542"/>
                    <a:pt x="4948" y="39390"/>
                    <a:pt x="5614" y="40214"/>
                  </a:cubicBezTo>
                  <a:cubicBezTo>
                    <a:pt x="6123" y="40845"/>
                    <a:pt x="6640" y="41555"/>
                    <a:pt x="7222" y="42159"/>
                  </a:cubicBezTo>
                  <a:cubicBezTo>
                    <a:pt x="6687" y="42351"/>
                    <a:pt x="6153" y="42658"/>
                    <a:pt x="5676" y="42881"/>
                  </a:cubicBezTo>
                  <a:cubicBezTo>
                    <a:pt x="5052" y="43173"/>
                    <a:pt x="4434" y="43524"/>
                    <a:pt x="4013" y="44086"/>
                  </a:cubicBezTo>
                  <a:cubicBezTo>
                    <a:pt x="3679" y="44531"/>
                    <a:pt x="3444" y="45206"/>
                    <a:pt x="3620" y="45760"/>
                  </a:cubicBezTo>
                  <a:cubicBezTo>
                    <a:pt x="3805" y="46342"/>
                    <a:pt x="4248" y="46554"/>
                    <a:pt x="4820" y="46648"/>
                  </a:cubicBezTo>
                  <a:cubicBezTo>
                    <a:pt x="5165" y="46704"/>
                    <a:pt x="5512" y="46730"/>
                    <a:pt x="5859" y="46730"/>
                  </a:cubicBezTo>
                  <a:cubicBezTo>
                    <a:pt x="7008" y="46730"/>
                    <a:pt x="8150" y="46444"/>
                    <a:pt x="9211" y="46005"/>
                  </a:cubicBezTo>
                  <a:cubicBezTo>
                    <a:pt x="9903" y="45716"/>
                    <a:pt x="10574" y="45379"/>
                    <a:pt x="11217" y="44996"/>
                  </a:cubicBezTo>
                  <a:cubicBezTo>
                    <a:pt x="11393" y="44892"/>
                    <a:pt x="11578" y="44786"/>
                    <a:pt x="11764" y="44677"/>
                  </a:cubicBezTo>
                  <a:lnTo>
                    <a:pt x="11764" y="44677"/>
                  </a:lnTo>
                  <a:cubicBezTo>
                    <a:pt x="11722" y="44751"/>
                    <a:pt x="11675" y="44830"/>
                    <a:pt x="11625" y="44917"/>
                  </a:cubicBezTo>
                  <a:cubicBezTo>
                    <a:pt x="11484" y="45164"/>
                    <a:pt x="11360" y="45421"/>
                    <a:pt x="11252" y="45684"/>
                  </a:cubicBezTo>
                  <a:cubicBezTo>
                    <a:pt x="10937" y="46453"/>
                    <a:pt x="10460" y="47806"/>
                    <a:pt x="10928" y="48598"/>
                  </a:cubicBezTo>
                  <a:cubicBezTo>
                    <a:pt x="11405" y="49402"/>
                    <a:pt x="12874" y="49496"/>
                    <a:pt x="13698" y="49535"/>
                  </a:cubicBezTo>
                  <a:cubicBezTo>
                    <a:pt x="13822" y="49541"/>
                    <a:pt x="13948" y="49544"/>
                    <a:pt x="14075" y="49544"/>
                  </a:cubicBezTo>
                  <a:cubicBezTo>
                    <a:pt x="15096" y="49544"/>
                    <a:pt x="16182" y="49348"/>
                    <a:pt x="17100" y="48934"/>
                  </a:cubicBezTo>
                  <a:cubicBezTo>
                    <a:pt x="18015" y="48519"/>
                    <a:pt x="18055" y="47650"/>
                    <a:pt x="17953" y="46762"/>
                  </a:cubicBezTo>
                  <a:cubicBezTo>
                    <a:pt x="17849" y="45842"/>
                    <a:pt x="17728" y="44924"/>
                    <a:pt x="17597" y="44009"/>
                  </a:cubicBezTo>
                  <a:lnTo>
                    <a:pt x="17597" y="44009"/>
                  </a:lnTo>
                  <a:cubicBezTo>
                    <a:pt x="18329" y="44212"/>
                    <a:pt x="19106" y="44256"/>
                    <a:pt x="19885" y="44261"/>
                  </a:cubicBezTo>
                  <a:cubicBezTo>
                    <a:pt x="20015" y="44262"/>
                    <a:pt x="20146" y="44263"/>
                    <a:pt x="20276" y="44263"/>
                  </a:cubicBezTo>
                  <a:cubicBezTo>
                    <a:pt x="20852" y="44263"/>
                    <a:pt x="21429" y="44248"/>
                    <a:pt x="21998" y="44170"/>
                  </a:cubicBezTo>
                  <a:cubicBezTo>
                    <a:pt x="22141" y="44150"/>
                    <a:pt x="22297" y="44125"/>
                    <a:pt x="22455" y="44098"/>
                  </a:cubicBezTo>
                  <a:cubicBezTo>
                    <a:pt x="22582" y="45315"/>
                    <a:pt x="22762" y="46760"/>
                    <a:pt x="23554" y="47744"/>
                  </a:cubicBezTo>
                  <a:cubicBezTo>
                    <a:pt x="24383" y="48771"/>
                    <a:pt x="26033" y="48885"/>
                    <a:pt x="27252" y="48971"/>
                  </a:cubicBezTo>
                  <a:cubicBezTo>
                    <a:pt x="27561" y="48993"/>
                    <a:pt x="27874" y="49006"/>
                    <a:pt x="28187" y="49006"/>
                  </a:cubicBezTo>
                  <a:cubicBezTo>
                    <a:pt x="28654" y="49006"/>
                    <a:pt x="29122" y="48978"/>
                    <a:pt x="29580" y="48910"/>
                  </a:cubicBezTo>
                  <a:cubicBezTo>
                    <a:pt x="30090" y="48835"/>
                    <a:pt x="30661" y="48529"/>
                    <a:pt x="30728" y="47962"/>
                  </a:cubicBezTo>
                  <a:cubicBezTo>
                    <a:pt x="30770" y="47618"/>
                    <a:pt x="30557" y="47339"/>
                    <a:pt x="30391" y="47059"/>
                  </a:cubicBezTo>
                  <a:cubicBezTo>
                    <a:pt x="30191" y="46723"/>
                    <a:pt x="29993" y="46386"/>
                    <a:pt x="29783" y="46057"/>
                  </a:cubicBezTo>
                  <a:lnTo>
                    <a:pt x="29783" y="46057"/>
                  </a:lnTo>
                  <a:cubicBezTo>
                    <a:pt x="30033" y="46191"/>
                    <a:pt x="30285" y="46317"/>
                    <a:pt x="30540" y="46428"/>
                  </a:cubicBezTo>
                  <a:cubicBezTo>
                    <a:pt x="31730" y="46958"/>
                    <a:pt x="33036" y="47297"/>
                    <a:pt x="34345" y="47336"/>
                  </a:cubicBezTo>
                  <a:cubicBezTo>
                    <a:pt x="34427" y="47339"/>
                    <a:pt x="34512" y="47340"/>
                    <a:pt x="34598" y="47340"/>
                  </a:cubicBezTo>
                  <a:cubicBezTo>
                    <a:pt x="35596" y="47340"/>
                    <a:pt x="36767" y="47141"/>
                    <a:pt x="37180" y="46114"/>
                  </a:cubicBezTo>
                  <a:cubicBezTo>
                    <a:pt x="37682" y="44867"/>
                    <a:pt x="36378" y="43964"/>
                    <a:pt x="35431" y="43472"/>
                  </a:cubicBezTo>
                  <a:cubicBezTo>
                    <a:pt x="34867" y="43175"/>
                    <a:pt x="34273" y="42935"/>
                    <a:pt x="33659" y="42757"/>
                  </a:cubicBezTo>
                  <a:cubicBezTo>
                    <a:pt x="33528" y="42720"/>
                    <a:pt x="33236" y="42700"/>
                    <a:pt x="33130" y="42621"/>
                  </a:cubicBezTo>
                  <a:cubicBezTo>
                    <a:pt x="32974" y="42507"/>
                    <a:pt x="33016" y="42569"/>
                    <a:pt x="33152" y="42342"/>
                  </a:cubicBezTo>
                  <a:cubicBezTo>
                    <a:pt x="33382" y="41961"/>
                    <a:pt x="33620" y="41590"/>
                    <a:pt x="33840" y="41206"/>
                  </a:cubicBezTo>
                  <a:cubicBezTo>
                    <a:pt x="34540" y="39977"/>
                    <a:pt x="35206" y="38710"/>
                    <a:pt x="35732" y="37396"/>
                  </a:cubicBezTo>
                  <a:cubicBezTo>
                    <a:pt x="36292" y="35999"/>
                    <a:pt x="36823" y="34584"/>
                    <a:pt x="37157" y="33112"/>
                  </a:cubicBezTo>
                  <a:cubicBezTo>
                    <a:pt x="37474" y="31719"/>
                    <a:pt x="37702" y="30168"/>
                    <a:pt x="37504" y="28745"/>
                  </a:cubicBezTo>
                  <a:cubicBezTo>
                    <a:pt x="37321" y="27415"/>
                    <a:pt x="36596" y="26217"/>
                    <a:pt x="35272" y="25797"/>
                  </a:cubicBezTo>
                  <a:cubicBezTo>
                    <a:pt x="34913" y="25682"/>
                    <a:pt x="34553" y="25631"/>
                    <a:pt x="34196" y="25631"/>
                  </a:cubicBezTo>
                  <a:cubicBezTo>
                    <a:pt x="33550" y="25631"/>
                    <a:pt x="32915" y="25797"/>
                    <a:pt x="32311" y="26054"/>
                  </a:cubicBezTo>
                  <a:cubicBezTo>
                    <a:pt x="32321" y="25816"/>
                    <a:pt x="32328" y="25579"/>
                    <a:pt x="32336" y="25344"/>
                  </a:cubicBezTo>
                  <a:cubicBezTo>
                    <a:pt x="32440" y="24003"/>
                    <a:pt x="32489" y="22667"/>
                    <a:pt x="32398" y="21322"/>
                  </a:cubicBezTo>
                  <a:cubicBezTo>
                    <a:pt x="32232" y="18900"/>
                    <a:pt x="31678" y="16621"/>
                    <a:pt x="30725" y="14447"/>
                  </a:cubicBezTo>
                  <a:lnTo>
                    <a:pt x="30725" y="14447"/>
                  </a:lnTo>
                  <a:cubicBezTo>
                    <a:pt x="31151" y="14833"/>
                    <a:pt x="31591" y="15199"/>
                    <a:pt x="32024" y="15550"/>
                  </a:cubicBezTo>
                  <a:cubicBezTo>
                    <a:pt x="32091" y="15604"/>
                    <a:pt x="32163" y="15629"/>
                    <a:pt x="32231" y="15629"/>
                  </a:cubicBezTo>
                  <a:cubicBezTo>
                    <a:pt x="32374" y="15629"/>
                    <a:pt x="32500" y="15519"/>
                    <a:pt x="32521" y="15345"/>
                  </a:cubicBezTo>
                  <a:cubicBezTo>
                    <a:pt x="32873" y="12549"/>
                    <a:pt x="31903" y="9880"/>
                    <a:pt x="30777" y="7367"/>
                  </a:cubicBezTo>
                  <a:cubicBezTo>
                    <a:pt x="29746" y="5054"/>
                    <a:pt x="28407" y="2892"/>
                    <a:pt x="26802" y="935"/>
                  </a:cubicBezTo>
                  <a:cubicBezTo>
                    <a:pt x="26829" y="853"/>
                    <a:pt x="26814" y="762"/>
                    <a:pt x="26723" y="687"/>
                  </a:cubicBezTo>
                  <a:cubicBezTo>
                    <a:pt x="26102" y="173"/>
                    <a:pt x="25173" y="1"/>
                    <a:pt x="24349" y="1"/>
                  </a:cubicBezTo>
                  <a:close/>
                </a:path>
              </a:pathLst>
            </a:custGeom>
            <a:solidFill>
              <a:srgbClr val="7668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39"/>
            <p:cNvSpPr/>
            <p:nvPr/>
          </p:nvSpPr>
          <p:spPr>
            <a:xfrm>
              <a:off x="7290420" y="3114350"/>
              <a:ext cx="376244" cy="316392"/>
            </a:xfrm>
            <a:custGeom>
              <a:avLst/>
              <a:gdLst/>
              <a:ahLst/>
              <a:cxnLst/>
              <a:rect l="l" t="t" r="r" b="b"/>
              <a:pathLst>
                <a:path w="10542" h="8865" extrusionOk="0">
                  <a:moveTo>
                    <a:pt x="4016" y="0"/>
                  </a:moveTo>
                  <a:cubicBezTo>
                    <a:pt x="1928" y="1165"/>
                    <a:pt x="431" y="3330"/>
                    <a:pt x="77" y="5692"/>
                  </a:cubicBezTo>
                  <a:cubicBezTo>
                    <a:pt x="20" y="6068"/>
                    <a:pt x="1" y="6479"/>
                    <a:pt x="208" y="6796"/>
                  </a:cubicBezTo>
                  <a:cubicBezTo>
                    <a:pt x="405" y="7095"/>
                    <a:pt x="777" y="7244"/>
                    <a:pt x="1136" y="7244"/>
                  </a:cubicBezTo>
                  <a:cubicBezTo>
                    <a:pt x="1142" y="7244"/>
                    <a:pt x="1147" y="7244"/>
                    <a:pt x="1153" y="7244"/>
                  </a:cubicBezTo>
                  <a:cubicBezTo>
                    <a:pt x="1515" y="7236"/>
                    <a:pt x="1863" y="7095"/>
                    <a:pt x="2180" y="6917"/>
                  </a:cubicBezTo>
                  <a:cubicBezTo>
                    <a:pt x="2937" y="6487"/>
                    <a:pt x="3560" y="5853"/>
                    <a:pt x="3978" y="5086"/>
                  </a:cubicBezTo>
                  <a:lnTo>
                    <a:pt x="3978" y="5086"/>
                  </a:lnTo>
                  <a:cubicBezTo>
                    <a:pt x="3716" y="5853"/>
                    <a:pt x="3595" y="6660"/>
                    <a:pt x="3620" y="7469"/>
                  </a:cubicBezTo>
                  <a:cubicBezTo>
                    <a:pt x="3630" y="7758"/>
                    <a:pt x="3659" y="8057"/>
                    <a:pt x="3805" y="8312"/>
                  </a:cubicBezTo>
                  <a:cubicBezTo>
                    <a:pt x="4014" y="8676"/>
                    <a:pt x="4435" y="8864"/>
                    <a:pt x="4859" y="8864"/>
                  </a:cubicBezTo>
                  <a:cubicBezTo>
                    <a:pt x="5048" y="8864"/>
                    <a:pt x="5239" y="8827"/>
                    <a:pt x="5411" y="8750"/>
                  </a:cubicBezTo>
                  <a:cubicBezTo>
                    <a:pt x="5967" y="8505"/>
                    <a:pt x="6334" y="7946"/>
                    <a:pt x="6499" y="7362"/>
                  </a:cubicBezTo>
                  <a:cubicBezTo>
                    <a:pt x="6611" y="6962"/>
                    <a:pt x="6638" y="6546"/>
                    <a:pt x="6643" y="6130"/>
                  </a:cubicBezTo>
                  <a:cubicBezTo>
                    <a:pt x="6804" y="6991"/>
                    <a:pt x="7635" y="7716"/>
                    <a:pt x="8520" y="7961"/>
                  </a:cubicBezTo>
                  <a:cubicBezTo>
                    <a:pt x="8725" y="8019"/>
                    <a:pt x="8946" y="8053"/>
                    <a:pt x="9162" y="8053"/>
                  </a:cubicBezTo>
                  <a:cubicBezTo>
                    <a:pt x="9532" y="8053"/>
                    <a:pt x="9890" y="7952"/>
                    <a:pt x="10138" y="7686"/>
                  </a:cubicBezTo>
                  <a:cubicBezTo>
                    <a:pt x="10383" y="7427"/>
                    <a:pt x="10472" y="7053"/>
                    <a:pt x="10487" y="6694"/>
                  </a:cubicBezTo>
                  <a:cubicBezTo>
                    <a:pt x="10541" y="5433"/>
                    <a:pt x="9817" y="4265"/>
                    <a:pt x="8976" y="3323"/>
                  </a:cubicBezTo>
                  <a:cubicBezTo>
                    <a:pt x="7684" y="1878"/>
                    <a:pt x="6071" y="757"/>
                    <a:pt x="4270" y="47"/>
                  </a:cubicBezTo>
                  <a:lnTo>
                    <a:pt x="4016" y="0"/>
                  </a:lnTo>
                  <a:close/>
                </a:path>
              </a:pathLst>
            </a:custGeom>
            <a:solidFill>
              <a:srgbClr val="F5D8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830;p39"/>
            <p:cNvSpPr/>
            <p:nvPr/>
          </p:nvSpPr>
          <p:spPr>
            <a:xfrm>
              <a:off x="7196196" y="3486535"/>
              <a:ext cx="596023" cy="478746"/>
            </a:xfrm>
            <a:custGeom>
              <a:avLst/>
              <a:gdLst/>
              <a:ahLst/>
              <a:cxnLst/>
              <a:rect l="l" t="t" r="r" b="b"/>
              <a:pathLst>
                <a:path w="16700" h="13414" extrusionOk="0">
                  <a:moveTo>
                    <a:pt x="8314" y="0"/>
                  </a:moveTo>
                  <a:cubicBezTo>
                    <a:pt x="6479" y="0"/>
                    <a:pt x="5017" y="603"/>
                    <a:pt x="4385" y="1160"/>
                  </a:cubicBezTo>
                  <a:cubicBezTo>
                    <a:pt x="3197" y="2206"/>
                    <a:pt x="2331" y="3567"/>
                    <a:pt x="1569" y="4954"/>
                  </a:cubicBezTo>
                  <a:cubicBezTo>
                    <a:pt x="746" y="6454"/>
                    <a:pt x="1" y="8163"/>
                    <a:pt x="394" y="9828"/>
                  </a:cubicBezTo>
                  <a:cubicBezTo>
                    <a:pt x="459" y="10098"/>
                    <a:pt x="558" y="10370"/>
                    <a:pt x="753" y="10568"/>
                  </a:cubicBezTo>
                  <a:cubicBezTo>
                    <a:pt x="969" y="10783"/>
                    <a:pt x="1275" y="10879"/>
                    <a:pt x="1584" y="10879"/>
                  </a:cubicBezTo>
                  <a:cubicBezTo>
                    <a:pt x="1718" y="10879"/>
                    <a:pt x="1852" y="10861"/>
                    <a:pt x="1980" y="10827"/>
                  </a:cubicBezTo>
                  <a:cubicBezTo>
                    <a:pt x="2403" y="10716"/>
                    <a:pt x="2774" y="10461"/>
                    <a:pt x="3130" y="10206"/>
                  </a:cubicBezTo>
                  <a:cubicBezTo>
                    <a:pt x="4204" y="9445"/>
                    <a:pt x="5271" y="8644"/>
                    <a:pt x="6097" y="7621"/>
                  </a:cubicBezTo>
                  <a:lnTo>
                    <a:pt x="6097" y="7621"/>
                  </a:lnTo>
                  <a:cubicBezTo>
                    <a:pt x="5055" y="8974"/>
                    <a:pt x="4606" y="10772"/>
                    <a:pt x="4902" y="12455"/>
                  </a:cubicBezTo>
                  <a:cubicBezTo>
                    <a:pt x="4926" y="12606"/>
                    <a:pt x="4961" y="12759"/>
                    <a:pt x="5048" y="12888"/>
                  </a:cubicBezTo>
                  <a:cubicBezTo>
                    <a:pt x="5191" y="13101"/>
                    <a:pt x="5435" y="13182"/>
                    <a:pt x="5697" y="13182"/>
                  </a:cubicBezTo>
                  <a:cubicBezTo>
                    <a:pt x="5903" y="13182"/>
                    <a:pt x="6120" y="13131"/>
                    <a:pt x="6309" y="13056"/>
                  </a:cubicBezTo>
                  <a:cubicBezTo>
                    <a:pt x="7935" y="12415"/>
                    <a:pt x="8850" y="10699"/>
                    <a:pt x="9436" y="9054"/>
                  </a:cubicBezTo>
                  <a:lnTo>
                    <a:pt x="9436" y="9054"/>
                  </a:lnTo>
                  <a:cubicBezTo>
                    <a:pt x="9354" y="9934"/>
                    <a:pt x="9273" y="10842"/>
                    <a:pt x="9533" y="11688"/>
                  </a:cubicBezTo>
                  <a:cubicBezTo>
                    <a:pt x="9792" y="12534"/>
                    <a:pt x="10478" y="13313"/>
                    <a:pt x="11358" y="13405"/>
                  </a:cubicBezTo>
                  <a:cubicBezTo>
                    <a:pt x="11414" y="13411"/>
                    <a:pt x="11470" y="13414"/>
                    <a:pt x="11525" y="13414"/>
                  </a:cubicBezTo>
                  <a:cubicBezTo>
                    <a:pt x="12513" y="13414"/>
                    <a:pt x="13372" y="12516"/>
                    <a:pt x="13597" y="11535"/>
                  </a:cubicBezTo>
                  <a:cubicBezTo>
                    <a:pt x="13837" y="10498"/>
                    <a:pt x="13535" y="9415"/>
                    <a:pt x="13157" y="8420"/>
                  </a:cubicBezTo>
                  <a:lnTo>
                    <a:pt x="13157" y="8420"/>
                  </a:lnTo>
                  <a:cubicBezTo>
                    <a:pt x="13493" y="8861"/>
                    <a:pt x="13862" y="9328"/>
                    <a:pt x="14391" y="9489"/>
                  </a:cubicBezTo>
                  <a:cubicBezTo>
                    <a:pt x="14514" y="9527"/>
                    <a:pt x="14639" y="9544"/>
                    <a:pt x="14763" y="9544"/>
                  </a:cubicBezTo>
                  <a:cubicBezTo>
                    <a:pt x="15508" y="9544"/>
                    <a:pt x="16221" y="8905"/>
                    <a:pt x="16442" y="8160"/>
                  </a:cubicBezTo>
                  <a:cubicBezTo>
                    <a:pt x="16699" y="7290"/>
                    <a:pt x="16457" y="6355"/>
                    <a:pt x="16145" y="5504"/>
                  </a:cubicBezTo>
                  <a:cubicBezTo>
                    <a:pt x="15601" y="4027"/>
                    <a:pt x="14789" y="2585"/>
                    <a:pt x="13498" y="1689"/>
                  </a:cubicBezTo>
                  <a:cubicBezTo>
                    <a:pt x="11687" y="432"/>
                    <a:pt x="9867" y="0"/>
                    <a:pt x="8314" y="0"/>
                  </a:cubicBezTo>
                  <a:close/>
                </a:path>
              </a:pathLst>
            </a:custGeom>
            <a:solidFill>
              <a:srgbClr val="F5D8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831;p39"/>
            <p:cNvSpPr/>
            <p:nvPr/>
          </p:nvSpPr>
          <p:spPr>
            <a:xfrm>
              <a:off x="7391853" y="3055104"/>
              <a:ext cx="211428" cy="250472"/>
            </a:xfrm>
            <a:custGeom>
              <a:avLst/>
              <a:gdLst/>
              <a:ahLst/>
              <a:cxnLst/>
              <a:rect l="l" t="t" r="r" b="b"/>
              <a:pathLst>
                <a:path w="5924" h="7018" extrusionOk="0">
                  <a:moveTo>
                    <a:pt x="2400" y="0"/>
                  </a:moveTo>
                  <a:cubicBezTo>
                    <a:pt x="2368" y="0"/>
                    <a:pt x="2337" y="0"/>
                    <a:pt x="2307" y="0"/>
                  </a:cubicBezTo>
                  <a:cubicBezTo>
                    <a:pt x="1871" y="5"/>
                    <a:pt x="1428" y="32"/>
                    <a:pt x="1023" y="191"/>
                  </a:cubicBezTo>
                  <a:cubicBezTo>
                    <a:pt x="617" y="347"/>
                    <a:pt x="248" y="646"/>
                    <a:pt x="100" y="1057"/>
                  </a:cubicBezTo>
                  <a:cubicBezTo>
                    <a:pt x="1" y="1334"/>
                    <a:pt x="8" y="1638"/>
                    <a:pt x="28" y="1932"/>
                  </a:cubicBezTo>
                  <a:cubicBezTo>
                    <a:pt x="142" y="3595"/>
                    <a:pt x="686" y="5309"/>
                    <a:pt x="1918" y="6432"/>
                  </a:cubicBezTo>
                  <a:cubicBezTo>
                    <a:pt x="2260" y="6747"/>
                    <a:pt x="2690" y="7017"/>
                    <a:pt x="3146" y="7017"/>
                  </a:cubicBezTo>
                  <a:cubicBezTo>
                    <a:pt x="3185" y="7017"/>
                    <a:pt x="3225" y="7015"/>
                    <a:pt x="3264" y="7011"/>
                  </a:cubicBezTo>
                  <a:cubicBezTo>
                    <a:pt x="3969" y="6939"/>
                    <a:pt x="4419" y="6249"/>
                    <a:pt x="4746" y="5623"/>
                  </a:cubicBezTo>
                  <a:cubicBezTo>
                    <a:pt x="5132" y="4876"/>
                    <a:pt x="5490" y="4104"/>
                    <a:pt x="5664" y="3283"/>
                  </a:cubicBezTo>
                  <a:cubicBezTo>
                    <a:pt x="5832" y="2486"/>
                    <a:pt x="5923" y="1225"/>
                    <a:pt x="5243" y="658"/>
                  </a:cubicBezTo>
                  <a:cubicBezTo>
                    <a:pt x="4536" y="75"/>
                    <a:pt x="3291" y="0"/>
                    <a:pt x="2400" y="0"/>
                  </a:cubicBezTo>
                  <a:close/>
                </a:path>
              </a:pathLst>
            </a:custGeom>
            <a:solidFill>
              <a:srgbClr val="FF6E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39"/>
            <p:cNvSpPr/>
            <p:nvPr/>
          </p:nvSpPr>
          <p:spPr>
            <a:xfrm>
              <a:off x="7015671" y="2793490"/>
              <a:ext cx="976514" cy="457867"/>
            </a:xfrm>
            <a:custGeom>
              <a:avLst/>
              <a:gdLst/>
              <a:ahLst/>
              <a:cxnLst/>
              <a:rect l="l" t="t" r="r" b="b"/>
              <a:pathLst>
                <a:path w="27361" h="12829" extrusionOk="0">
                  <a:moveTo>
                    <a:pt x="4887" y="1"/>
                  </a:moveTo>
                  <a:cubicBezTo>
                    <a:pt x="3887" y="1"/>
                    <a:pt x="2899" y="172"/>
                    <a:pt x="1979" y="572"/>
                  </a:cubicBezTo>
                  <a:cubicBezTo>
                    <a:pt x="1148" y="930"/>
                    <a:pt x="346" y="1534"/>
                    <a:pt x="84" y="2402"/>
                  </a:cubicBezTo>
                  <a:cubicBezTo>
                    <a:pt x="22" y="2608"/>
                    <a:pt x="0" y="2853"/>
                    <a:pt x="134" y="3021"/>
                  </a:cubicBezTo>
                  <a:cubicBezTo>
                    <a:pt x="215" y="3120"/>
                    <a:pt x="336" y="3174"/>
                    <a:pt x="455" y="3224"/>
                  </a:cubicBezTo>
                  <a:cubicBezTo>
                    <a:pt x="1573" y="3680"/>
                    <a:pt x="2764" y="3914"/>
                    <a:pt x="3962" y="3914"/>
                  </a:cubicBezTo>
                  <a:cubicBezTo>
                    <a:pt x="4433" y="3914"/>
                    <a:pt x="4904" y="3878"/>
                    <a:pt x="5373" y="3805"/>
                  </a:cubicBezTo>
                  <a:lnTo>
                    <a:pt x="5373" y="3805"/>
                  </a:lnTo>
                  <a:cubicBezTo>
                    <a:pt x="3862" y="4216"/>
                    <a:pt x="2249" y="4688"/>
                    <a:pt x="1259" y="5900"/>
                  </a:cubicBezTo>
                  <a:cubicBezTo>
                    <a:pt x="1037" y="6175"/>
                    <a:pt x="846" y="6558"/>
                    <a:pt x="1019" y="6868"/>
                  </a:cubicBezTo>
                  <a:cubicBezTo>
                    <a:pt x="1160" y="7122"/>
                    <a:pt x="1487" y="7204"/>
                    <a:pt x="1779" y="7244"/>
                  </a:cubicBezTo>
                  <a:cubicBezTo>
                    <a:pt x="2138" y="7292"/>
                    <a:pt x="2500" y="7316"/>
                    <a:pt x="2861" y="7316"/>
                  </a:cubicBezTo>
                  <a:cubicBezTo>
                    <a:pt x="3734" y="7316"/>
                    <a:pt x="4604" y="7175"/>
                    <a:pt x="5437" y="6895"/>
                  </a:cubicBezTo>
                  <a:lnTo>
                    <a:pt x="5437" y="6895"/>
                  </a:lnTo>
                  <a:cubicBezTo>
                    <a:pt x="4072" y="7397"/>
                    <a:pt x="2894" y="8312"/>
                    <a:pt x="2071" y="9510"/>
                  </a:cubicBezTo>
                  <a:cubicBezTo>
                    <a:pt x="1650" y="10121"/>
                    <a:pt x="1324" y="10902"/>
                    <a:pt x="1608" y="11585"/>
                  </a:cubicBezTo>
                  <a:cubicBezTo>
                    <a:pt x="1841" y="12149"/>
                    <a:pt x="2432" y="12486"/>
                    <a:pt x="3018" y="12654"/>
                  </a:cubicBezTo>
                  <a:cubicBezTo>
                    <a:pt x="3443" y="12775"/>
                    <a:pt x="3876" y="12829"/>
                    <a:pt x="4311" y="12829"/>
                  </a:cubicBezTo>
                  <a:cubicBezTo>
                    <a:pt x="5554" y="12829"/>
                    <a:pt x="6814" y="12389"/>
                    <a:pt x="7941" y="11823"/>
                  </a:cubicBezTo>
                  <a:cubicBezTo>
                    <a:pt x="9720" y="10925"/>
                    <a:pt x="11323" y="9718"/>
                    <a:pt x="12676" y="8255"/>
                  </a:cubicBezTo>
                  <a:cubicBezTo>
                    <a:pt x="13032" y="7870"/>
                    <a:pt x="13371" y="7451"/>
                    <a:pt x="13633" y="6999"/>
                  </a:cubicBezTo>
                  <a:cubicBezTo>
                    <a:pt x="13886" y="8483"/>
                    <a:pt x="14539" y="9910"/>
                    <a:pt x="15630" y="10940"/>
                  </a:cubicBezTo>
                  <a:cubicBezTo>
                    <a:pt x="16578" y="11834"/>
                    <a:pt x="17873" y="12385"/>
                    <a:pt x="19162" y="12385"/>
                  </a:cubicBezTo>
                  <a:cubicBezTo>
                    <a:pt x="19548" y="12385"/>
                    <a:pt x="19934" y="12335"/>
                    <a:pt x="20310" y="12231"/>
                  </a:cubicBezTo>
                  <a:cubicBezTo>
                    <a:pt x="20590" y="12154"/>
                    <a:pt x="20884" y="12031"/>
                    <a:pt x="21027" y="11776"/>
                  </a:cubicBezTo>
                  <a:cubicBezTo>
                    <a:pt x="21131" y="11590"/>
                    <a:pt x="21136" y="11365"/>
                    <a:pt x="21136" y="11152"/>
                  </a:cubicBezTo>
                  <a:cubicBezTo>
                    <a:pt x="21139" y="10714"/>
                    <a:pt x="21141" y="10264"/>
                    <a:pt x="20980" y="9856"/>
                  </a:cubicBezTo>
                  <a:cubicBezTo>
                    <a:pt x="20946" y="9772"/>
                    <a:pt x="20904" y="9693"/>
                    <a:pt x="20857" y="9616"/>
                  </a:cubicBezTo>
                  <a:lnTo>
                    <a:pt x="20857" y="9616"/>
                  </a:lnTo>
                  <a:cubicBezTo>
                    <a:pt x="21670" y="10052"/>
                    <a:pt x="22592" y="10287"/>
                    <a:pt x="23514" y="10287"/>
                  </a:cubicBezTo>
                  <a:cubicBezTo>
                    <a:pt x="23765" y="10287"/>
                    <a:pt x="24015" y="10270"/>
                    <a:pt x="24263" y="10235"/>
                  </a:cubicBezTo>
                  <a:cubicBezTo>
                    <a:pt x="24610" y="10185"/>
                    <a:pt x="24966" y="10098"/>
                    <a:pt x="25240" y="9881"/>
                  </a:cubicBezTo>
                  <a:cubicBezTo>
                    <a:pt x="25752" y="9475"/>
                    <a:pt x="25854" y="8693"/>
                    <a:pt x="25606" y="8087"/>
                  </a:cubicBezTo>
                  <a:cubicBezTo>
                    <a:pt x="25361" y="7493"/>
                    <a:pt x="24852" y="7048"/>
                    <a:pt x="24305" y="6712"/>
                  </a:cubicBezTo>
                  <a:lnTo>
                    <a:pt x="24305" y="6712"/>
                  </a:lnTo>
                  <a:cubicBezTo>
                    <a:pt x="24592" y="6882"/>
                    <a:pt x="24924" y="6965"/>
                    <a:pt x="25257" y="6965"/>
                  </a:cubicBezTo>
                  <a:cubicBezTo>
                    <a:pt x="25730" y="6965"/>
                    <a:pt x="26204" y="6798"/>
                    <a:pt x="26551" y="6477"/>
                  </a:cubicBezTo>
                  <a:cubicBezTo>
                    <a:pt x="27259" y="5826"/>
                    <a:pt x="27360" y="4688"/>
                    <a:pt x="26970" y="3810"/>
                  </a:cubicBezTo>
                  <a:cubicBezTo>
                    <a:pt x="26581" y="2932"/>
                    <a:pt x="25790" y="2289"/>
                    <a:pt x="24934" y="1846"/>
                  </a:cubicBezTo>
                  <a:cubicBezTo>
                    <a:pt x="23717" y="1218"/>
                    <a:pt x="22366" y="955"/>
                    <a:pt x="20996" y="955"/>
                  </a:cubicBezTo>
                  <a:cubicBezTo>
                    <a:pt x="19712" y="955"/>
                    <a:pt x="18412" y="1186"/>
                    <a:pt x="17188" y="1566"/>
                  </a:cubicBezTo>
                  <a:cubicBezTo>
                    <a:pt x="15823" y="1989"/>
                    <a:pt x="14462" y="2628"/>
                    <a:pt x="13576" y="3746"/>
                  </a:cubicBezTo>
                  <a:lnTo>
                    <a:pt x="13853" y="3859"/>
                  </a:lnTo>
                  <a:cubicBezTo>
                    <a:pt x="13809" y="3963"/>
                    <a:pt x="13772" y="4070"/>
                    <a:pt x="13737" y="4176"/>
                  </a:cubicBezTo>
                  <a:cubicBezTo>
                    <a:pt x="13505" y="3820"/>
                    <a:pt x="13176" y="3540"/>
                    <a:pt x="12757" y="3439"/>
                  </a:cubicBezTo>
                  <a:lnTo>
                    <a:pt x="12537" y="3347"/>
                  </a:lnTo>
                  <a:cubicBezTo>
                    <a:pt x="11540" y="2054"/>
                    <a:pt x="10056" y="1217"/>
                    <a:pt x="8520" y="671"/>
                  </a:cubicBezTo>
                  <a:cubicBezTo>
                    <a:pt x="7361" y="259"/>
                    <a:pt x="6115" y="1"/>
                    <a:pt x="4887" y="1"/>
                  </a:cubicBezTo>
                  <a:close/>
                </a:path>
              </a:pathLst>
            </a:custGeom>
            <a:solidFill>
              <a:srgbClr val="F5D8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39"/>
            <p:cNvSpPr/>
            <p:nvPr/>
          </p:nvSpPr>
          <p:spPr>
            <a:xfrm>
              <a:off x="7377755" y="2880433"/>
              <a:ext cx="279917" cy="194903"/>
            </a:xfrm>
            <a:custGeom>
              <a:avLst/>
              <a:gdLst/>
              <a:ahLst/>
              <a:cxnLst/>
              <a:rect l="l" t="t" r="r" b="b"/>
              <a:pathLst>
                <a:path w="7843" h="5461" extrusionOk="0">
                  <a:moveTo>
                    <a:pt x="3037" y="0"/>
                  </a:moveTo>
                  <a:cubicBezTo>
                    <a:pt x="2555" y="0"/>
                    <a:pt x="2073" y="40"/>
                    <a:pt x="1596" y="120"/>
                  </a:cubicBezTo>
                  <a:cubicBezTo>
                    <a:pt x="1282" y="172"/>
                    <a:pt x="962" y="246"/>
                    <a:pt x="700" y="429"/>
                  </a:cubicBezTo>
                  <a:cubicBezTo>
                    <a:pt x="161" y="803"/>
                    <a:pt x="0" y="1560"/>
                    <a:pt x="151" y="2195"/>
                  </a:cubicBezTo>
                  <a:cubicBezTo>
                    <a:pt x="302" y="2834"/>
                    <a:pt x="700" y="3380"/>
                    <a:pt x="1101" y="3900"/>
                  </a:cubicBezTo>
                  <a:cubicBezTo>
                    <a:pt x="1684" y="4656"/>
                    <a:pt x="2420" y="5461"/>
                    <a:pt x="3373" y="5461"/>
                  </a:cubicBezTo>
                  <a:cubicBezTo>
                    <a:pt x="3374" y="5461"/>
                    <a:pt x="3375" y="5461"/>
                    <a:pt x="3377" y="5461"/>
                  </a:cubicBezTo>
                  <a:cubicBezTo>
                    <a:pt x="4181" y="5461"/>
                    <a:pt x="4958" y="4904"/>
                    <a:pt x="5527" y="4385"/>
                  </a:cubicBezTo>
                  <a:cubicBezTo>
                    <a:pt x="6009" y="3942"/>
                    <a:pt x="6632" y="3410"/>
                    <a:pt x="6961" y="2834"/>
                  </a:cubicBezTo>
                  <a:cubicBezTo>
                    <a:pt x="7842" y="1297"/>
                    <a:pt x="5900" y="397"/>
                    <a:pt x="4723" y="164"/>
                  </a:cubicBezTo>
                  <a:cubicBezTo>
                    <a:pt x="4166" y="55"/>
                    <a:pt x="3602" y="0"/>
                    <a:pt x="3037" y="0"/>
                  </a:cubicBezTo>
                  <a:close/>
                </a:path>
              </a:pathLst>
            </a:custGeom>
            <a:solidFill>
              <a:srgbClr val="4431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39"/>
            <p:cNvSpPr/>
            <p:nvPr/>
          </p:nvSpPr>
          <p:spPr>
            <a:xfrm>
              <a:off x="7482972" y="3080908"/>
              <a:ext cx="13562" cy="151718"/>
            </a:xfrm>
            <a:custGeom>
              <a:avLst/>
              <a:gdLst/>
              <a:ahLst/>
              <a:cxnLst/>
              <a:rect l="l" t="t" r="r" b="b"/>
              <a:pathLst>
                <a:path w="380" h="4251" extrusionOk="0">
                  <a:moveTo>
                    <a:pt x="164" y="1"/>
                  </a:moveTo>
                  <a:cubicBezTo>
                    <a:pt x="128" y="1"/>
                    <a:pt x="92" y="24"/>
                    <a:pt x="92" y="71"/>
                  </a:cubicBezTo>
                  <a:cubicBezTo>
                    <a:pt x="36" y="776"/>
                    <a:pt x="1" y="1474"/>
                    <a:pt x="8" y="2179"/>
                  </a:cubicBezTo>
                  <a:cubicBezTo>
                    <a:pt x="13" y="2864"/>
                    <a:pt x="130" y="3542"/>
                    <a:pt x="236" y="4217"/>
                  </a:cubicBezTo>
                  <a:cubicBezTo>
                    <a:pt x="239" y="4240"/>
                    <a:pt x="257" y="4250"/>
                    <a:pt x="276" y="4250"/>
                  </a:cubicBezTo>
                  <a:cubicBezTo>
                    <a:pt x="301" y="4250"/>
                    <a:pt x="327" y="4233"/>
                    <a:pt x="327" y="4205"/>
                  </a:cubicBezTo>
                  <a:cubicBezTo>
                    <a:pt x="340" y="3515"/>
                    <a:pt x="379" y="2827"/>
                    <a:pt x="347" y="2139"/>
                  </a:cubicBezTo>
                  <a:cubicBezTo>
                    <a:pt x="313" y="1452"/>
                    <a:pt x="271" y="762"/>
                    <a:pt x="236" y="71"/>
                  </a:cubicBezTo>
                  <a:cubicBezTo>
                    <a:pt x="236" y="24"/>
                    <a:pt x="200" y="1"/>
                    <a:pt x="164" y="1"/>
                  </a:cubicBezTo>
                  <a:close/>
                </a:path>
              </a:pathLst>
            </a:custGeom>
            <a:solidFill>
              <a:srgbClr val="4431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39"/>
            <p:cNvSpPr/>
            <p:nvPr/>
          </p:nvSpPr>
          <p:spPr>
            <a:xfrm>
              <a:off x="7277464" y="3055925"/>
              <a:ext cx="219957" cy="177522"/>
            </a:xfrm>
            <a:custGeom>
              <a:avLst/>
              <a:gdLst/>
              <a:ahLst/>
              <a:cxnLst/>
              <a:rect l="l" t="t" r="r" b="b"/>
              <a:pathLst>
                <a:path w="6163" h="4974" extrusionOk="0">
                  <a:moveTo>
                    <a:pt x="6062" y="1"/>
                  </a:moveTo>
                  <a:cubicBezTo>
                    <a:pt x="6054" y="1"/>
                    <a:pt x="6045" y="2"/>
                    <a:pt x="6036" y="4"/>
                  </a:cubicBezTo>
                  <a:cubicBezTo>
                    <a:pt x="5756" y="96"/>
                    <a:pt x="5596" y="346"/>
                    <a:pt x="5410" y="561"/>
                  </a:cubicBezTo>
                  <a:cubicBezTo>
                    <a:pt x="5195" y="808"/>
                    <a:pt x="4975" y="1051"/>
                    <a:pt x="4747" y="1288"/>
                  </a:cubicBezTo>
                  <a:cubicBezTo>
                    <a:pt x="4302" y="1753"/>
                    <a:pt x="3832" y="2191"/>
                    <a:pt x="3340" y="2600"/>
                  </a:cubicBezTo>
                  <a:cubicBezTo>
                    <a:pt x="2835" y="3023"/>
                    <a:pt x="2305" y="3413"/>
                    <a:pt x="1754" y="3775"/>
                  </a:cubicBezTo>
                  <a:cubicBezTo>
                    <a:pt x="1200" y="4138"/>
                    <a:pt x="670" y="4512"/>
                    <a:pt x="82" y="4823"/>
                  </a:cubicBezTo>
                  <a:cubicBezTo>
                    <a:pt x="0" y="4866"/>
                    <a:pt x="50" y="4973"/>
                    <a:pt x="127" y="4973"/>
                  </a:cubicBezTo>
                  <a:cubicBezTo>
                    <a:pt x="139" y="4973"/>
                    <a:pt x="152" y="4971"/>
                    <a:pt x="166" y="4964"/>
                  </a:cubicBezTo>
                  <a:cubicBezTo>
                    <a:pt x="774" y="4687"/>
                    <a:pt x="1410" y="4413"/>
                    <a:pt x="1976" y="4057"/>
                  </a:cubicBezTo>
                  <a:cubicBezTo>
                    <a:pt x="3092" y="3354"/>
                    <a:pt x="4121" y="2525"/>
                    <a:pt x="5042" y="1585"/>
                  </a:cubicBezTo>
                  <a:cubicBezTo>
                    <a:pt x="5284" y="1338"/>
                    <a:pt x="5517" y="1083"/>
                    <a:pt x="5742" y="821"/>
                  </a:cubicBezTo>
                  <a:cubicBezTo>
                    <a:pt x="5927" y="603"/>
                    <a:pt x="6135" y="395"/>
                    <a:pt x="6162" y="98"/>
                  </a:cubicBezTo>
                  <a:cubicBezTo>
                    <a:pt x="6160" y="43"/>
                    <a:pt x="6114" y="1"/>
                    <a:pt x="6062" y="1"/>
                  </a:cubicBezTo>
                  <a:close/>
                </a:path>
              </a:pathLst>
            </a:custGeom>
            <a:solidFill>
              <a:srgbClr val="4431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39"/>
            <p:cNvSpPr/>
            <p:nvPr/>
          </p:nvSpPr>
          <p:spPr>
            <a:xfrm>
              <a:off x="7503744" y="3038186"/>
              <a:ext cx="143331" cy="207716"/>
            </a:xfrm>
            <a:custGeom>
              <a:avLst/>
              <a:gdLst/>
              <a:ahLst/>
              <a:cxnLst/>
              <a:rect l="l" t="t" r="r" b="b"/>
              <a:pathLst>
                <a:path w="4016" h="5820" extrusionOk="0">
                  <a:moveTo>
                    <a:pt x="238" y="1"/>
                  </a:moveTo>
                  <a:cubicBezTo>
                    <a:pt x="177" y="1"/>
                    <a:pt x="120" y="34"/>
                    <a:pt x="107" y="108"/>
                  </a:cubicBezTo>
                  <a:cubicBezTo>
                    <a:pt x="0" y="722"/>
                    <a:pt x="156" y="1291"/>
                    <a:pt x="438" y="1835"/>
                  </a:cubicBezTo>
                  <a:cubicBezTo>
                    <a:pt x="728" y="2389"/>
                    <a:pt x="1074" y="2921"/>
                    <a:pt x="1415" y="3445"/>
                  </a:cubicBezTo>
                  <a:cubicBezTo>
                    <a:pt x="2063" y="4437"/>
                    <a:pt x="2776" y="5367"/>
                    <a:pt x="3909" y="5815"/>
                  </a:cubicBezTo>
                  <a:cubicBezTo>
                    <a:pt x="3916" y="5818"/>
                    <a:pt x="3923" y="5819"/>
                    <a:pt x="3930" y="5819"/>
                  </a:cubicBezTo>
                  <a:cubicBezTo>
                    <a:pt x="3983" y="5819"/>
                    <a:pt x="4015" y="5741"/>
                    <a:pt x="3976" y="5701"/>
                  </a:cubicBezTo>
                  <a:cubicBezTo>
                    <a:pt x="3194" y="4949"/>
                    <a:pt x="2491" y="4121"/>
                    <a:pt x="1880" y="3228"/>
                  </a:cubicBezTo>
                  <a:cubicBezTo>
                    <a:pt x="1574" y="2777"/>
                    <a:pt x="1274" y="2320"/>
                    <a:pt x="997" y="1852"/>
                  </a:cubicBezTo>
                  <a:cubicBezTo>
                    <a:pt x="688" y="1335"/>
                    <a:pt x="394" y="766"/>
                    <a:pt x="401" y="150"/>
                  </a:cubicBezTo>
                  <a:cubicBezTo>
                    <a:pt x="402" y="57"/>
                    <a:pt x="318" y="1"/>
                    <a:pt x="238" y="1"/>
                  </a:cubicBezTo>
                  <a:close/>
                </a:path>
              </a:pathLst>
            </a:custGeom>
            <a:solidFill>
              <a:srgbClr val="4431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39"/>
            <p:cNvSpPr/>
            <p:nvPr/>
          </p:nvSpPr>
          <p:spPr>
            <a:xfrm>
              <a:off x="7280962" y="2575133"/>
              <a:ext cx="159927" cy="164174"/>
            </a:xfrm>
            <a:custGeom>
              <a:avLst/>
              <a:gdLst/>
              <a:ahLst/>
              <a:cxnLst/>
              <a:rect l="l" t="t" r="r" b="b"/>
              <a:pathLst>
                <a:path w="4481" h="4600" extrusionOk="0">
                  <a:moveTo>
                    <a:pt x="2163" y="1"/>
                  </a:moveTo>
                  <a:cubicBezTo>
                    <a:pt x="2133" y="1"/>
                    <a:pt x="2102" y="2"/>
                    <a:pt x="2071" y="6"/>
                  </a:cubicBezTo>
                  <a:cubicBezTo>
                    <a:pt x="1997" y="8"/>
                    <a:pt x="1925" y="35"/>
                    <a:pt x="1869" y="82"/>
                  </a:cubicBezTo>
                  <a:cubicBezTo>
                    <a:pt x="1782" y="159"/>
                    <a:pt x="1770" y="288"/>
                    <a:pt x="1770" y="404"/>
                  </a:cubicBezTo>
                  <a:cubicBezTo>
                    <a:pt x="1774" y="1228"/>
                    <a:pt x="2180" y="1977"/>
                    <a:pt x="2633" y="2677"/>
                  </a:cubicBezTo>
                  <a:lnTo>
                    <a:pt x="2633" y="2677"/>
                  </a:lnTo>
                  <a:cubicBezTo>
                    <a:pt x="2229" y="2152"/>
                    <a:pt x="1662" y="1770"/>
                    <a:pt x="1018" y="1594"/>
                  </a:cubicBezTo>
                  <a:cubicBezTo>
                    <a:pt x="894" y="1561"/>
                    <a:pt x="765" y="1536"/>
                    <a:pt x="638" y="1536"/>
                  </a:cubicBezTo>
                  <a:cubicBezTo>
                    <a:pt x="572" y="1536"/>
                    <a:pt x="506" y="1543"/>
                    <a:pt x="441" y="1559"/>
                  </a:cubicBezTo>
                  <a:cubicBezTo>
                    <a:pt x="253" y="1609"/>
                    <a:pt x="78" y="1752"/>
                    <a:pt x="45" y="1945"/>
                  </a:cubicBezTo>
                  <a:cubicBezTo>
                    <a:pt x="1" y="2195"/>
                    <a:pt x="199" y="2420"/>
                    <a:pt x="389" y="2591"/>
                  </a:cubicBezTo>
                  <a:cubicBezTo>
                    <a:pt x="872" y="3021"/>
                    <a:pt x="1408" y="3387"/>
                    <a:pt x="1987" y="3679"/>
                  </a:cubicBezTo>
                  <a:cubicBezTo>
                    <a:pt x="1792" y="3599"/>
                    <a:pt x="1585" y="3560"/>
                    <a:pt x="1378" y="3560"/>
                  </a:cubicBezTo>
                  <a:cubicBezTo>
                    <a:pt x="1149" y="3560"/>
                    <a:pt x="919" y="3609"/>
                    <a:pt x="706" y="3706"/>
                  </a:cubicBezTo>
                  <a:cubicBezTo>
                    <a:pt x="595" y="3758"/>
                    <a:pt x="473" y="3852"/>
                    <a:pt x="493" y="3976"/>
                  </a:cubicBezTo>
                  <a:cubicBezTo>
                    <a:pt x="503" y="4040"/>
                    <a:pt x="550" y="4092"/>
                    <a:pt x="600" y="4134"/>
                  </a:cubicBezTo>
                  <a:cubicBezTo>
                    <a:pt x="943" y="4434"/>
                    <a:pt x="1436" y="4481"/>
                    <a:pt x="1893" y="4510"/>
                  </a:cubicBezTo>
                  <a:cubicBezTo>
                    <a:pt x="2233" y="4534"/>
                    <a:pt x="2650" y="4600"/>
                    <a:pt x="3043" y="4600"/>
                  </a:cubicBezTo>
                  <a:cubicBezTo>
                    <a:pt x="3651" y="4600"/>
                    <a:pt x="4202" y="4441"/>
                    <a:pt x="4318" y="3716"/>
                  </a:cubicBezTo>
                  <a:cubicBezTo>
                    <a:pt x="4481" y="2700"/>
                    <a:pt x="3865" y="1401"/>
                    <a:pt x="3237" y="646"/>
                  </a:cubicBezTo>
                  <a:cubicBezTo>
                    <a:pt x="2962" y="314"/>
                    <a:pt x="2586" y="1"/>
                    <a:pt x="2163" y="1"/>
                  </a:cubicBezTo>
                  <a:close/>
                </a:path>
              </a:pathLst>
            </a:custGeom>
            <a:solidFill>
              <a:srgbClr val="F5D8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39"/>
            <p:cNvSpPr/>
            <p:nvPr/>
          </p:nvSpPr>
          <p:spPr>
            <a:xfrm>
              <a:off x="7638834" y="2606291"/>
              <a:ext cx="154966" cy="171526"/>
            </a:xfrm>
            <a:custGeom>
              <a:avLst/>
              <a:gdLst/>
              <a:ahLst/>
              <a:cxnLst/>
              <a:rect l="l" t="t" r="r" b="b"/>
              <a:pathLst>
                <a:path w="4342" h="4806" extrusionOk="0">
                  <a:moveTo>
                    <a:pt x="2843" y="1"/>
                  </a:moveTo>
                  <a:lnTo>
                    <a:pt x="2843" y="1"/>
                  </a:lnTo>
                  <a:cubicBezTo>
                    <a:pt x="2271" y="82"/>
                    <a:pt x="1846" y="567"/>
                    <a:pt x="1544" y="1062"/>
                  </a:cubicBezTo>
                  <a:cubicBezTo>
                    <a:pt x="958" y="2018"/>
                    <a:pt x="0" y="4806"/>
                    <a:pt x="1698" y="4806"/>
                  </a:cubicBezTo>
                  <a:cubicBezTo>
                    <a:pt x="1806" y="4806"/>
                    <a:pt x="1925" y="4794"/>
                    <a:pt x="2056" y="4770"/>
                  </a:cubicBezTo>
                  <a:lnTo>
                    <a:pt x="3731" y="4464"/>
                  </a:lnTo>
                  <a:cubicBezTo>
                    <a:pt x="3884" y="4436"/>
                    <a:pt x="4045" y="4404"/>
                    <a:pt x="4164" y="4305"/>
                  </a:cubicBezTo>
                  <a:cubicBezTo>
                    <a:pt x="4282" y="4206"/>
                    <a:pt x="4342" y="4016"/>
                    <a:pt x="4250" y="3892"/>
                  </a:cubicBezTo>
                  <a:cubicBezTo>
                    <a:pt x="4181" y="3803"/>
                    <a:pt x="4062" y="3778"/>
                    <a:pt x="3951" y="3761"/>
                  </a:cubicBezTo>
                  <a:cubicBezTo>
                    <a:pt x="3773" y="3735"/>
                    <a:pt x="3593" y="3722"/>
                    <a:pt x="3414" y="3722"/>
                  </a:cubicBezTo>
                  <a:cubicBezTo>
                    <a:pt x="3106" y="3722"/>
                    <a:pt x="2799" y="3760"/>
                    <a:pt x="2499" y="3835"/>
                  </a:cubicBezTo>
                  <a:cubicBezTo>
                    <a:pt x="2964" y="3566"/>
                    <a:pt x="3493" y="3190"/>
                    <a:pt x="3466" y="2653"/>
                  </a:cubicBezTo>
                  <a:cubicBezTo>
                    <a:pt x="3464" y="2601"/>
                    <a:pt x="3456" y="2551"/>
                    <a:pt x="3417" y="2514"/>
                  </a:cubicBezTo>
                  <a:cubicBezTo>
                    <a:pt x="3386" y="2488"/>
                    <a:pt x="3345" y="2480"/>
                    <a:pt x="3303" y="2480"/>
                  </a:cubicBezTo>
                  <a:cubicBezTo>
                    <a:pt x="3289" y="2480"/>
                    <a:pt x="3276" y="2481"/>
                    <a:pt x="3263" y="2482"/>
                  </a:cubicBezTo>
                  <a:cubicBezTo>
                    <a:pt x="2746" y="2514"/>
                    <a:pt x="2264" y="2759"/>
                    <a:pt x="1930" y="3155"/>
                  </a:cubicBezTo>
                  <a:cubicBezTo>
                    <a:pt x="2489" y="2185"/>
                    <a:pt x="3073" y="1099"/>
                    <a:pt x="2843" y="1"/>
                  </a:cubicBezTo>
                  <a:close/>
                </a:path>
              </a:pathLst>
            </a:custGeom>
            <a:solidFill>
              <a:srgbClr val="F5D8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39"/>
            <p:cNvSpPr/>
            <p:nvPr/>
          </p:nvSpPr>
          <p:spPr>
            <a:xfrm>
              <a:off x="7623737" y="2713150"/>
              <a:ext cx="74378" cy="106178"/>
            </a:xfrm>
            <a:custGeom>
              <a:avLst/>
              <a:gdLst/>
              <a:ahLst/>
              <a:cxnLst/>
              <a:rect l="l" t="t" r="r" b="b"/>
              <a:pathLst>
                <a:path w="2084" h="2975" extrusionOk="0">
                  <a:moveTo>
                    <a:pt x="1039" y="0"/>
                  </a:moveTo>
                  <a:cubicBezTo>
                    <a:pt x="922" y="0"/>
                    <a:pt x="805" y="27"/>
                    <a:pt x="695" y="84"/>
                  </a:cubicBezTo>
                  <a:cubicBezTo>
                    <a:pt x="436" y="223"/>
                    <a:pt x="277" y="480"/>
                    <a:pt x="188" y="750"/>
                  </a:cubicBezTo>
                  <a:cubicBezTo>
                    <a:pt x="77" y="1091"/>
                    <a:pt x="0" y="1499"/>
                    <a:pt x="20" y="1858"/>
                  </a:cubicBezTo>
                  <a:cubicBezTo>
                    <a:pt x="27" y="2029"/>
                    <a:pt x="62" y="2199"/>
                    <a:pt x="121" y="2358"/>
                  </a:cubicBezTo>
                  <a:lnTo>
                    <a:pt x="124" y="2365"/>
                  </a:lnTo>
                  <a:lnTo>
                    <a:pt x="129" y="2375"/>
                  </a:lnTo>
                  <a:cubicBezTo>
                    <a:pt x="166" y="2501"/>
                    <a:pt x="233" y="2617"/>
                    <a:pt x="322" y="2716"/>
                  </a:cubicBezTo>
                  <a:cubicBezTo>
                    <a:pt x="485" y="2882"/>
                    <a:pt x="707" y="2974"/>
                    <a:pt x="937" y="2974"/>
                  </a:cubicBezTo>
                  <a:cubicBezTo>
                    <a:pt x="962" y="2974"/>
                    <a:pt x="987" y="2973"/>
                    <a:pt x="1012" y="2971"/>
                  </a:cubicBezTo>
                  <a:cubicBezTo>
                    <a:pt x="1591" y="2932"/>
                    <a:pt x="1964" y="2442"/>
                    <a:pt x="2039" y="1898"/>
                  </a:cubicBezTo>
                  <a:cubicBezTo>
                    <a:pt x="2083" y="1581"/>
                    <a:pt x="2049" y="1240"/>
                    <a:pt x="1972" y="928"/>
                  </a:cubicBezTo>
                  <a:cubicBezTo>
                    <a:pt x="1898" y="629"/>
                    <a:pt x="1762" y="337"/>
                    <a:pt x="1502" y="151"/>
                  </a:cubicBezTo>
                  <a:cubicBezTo>
                    <a:pt x="1363" y="53"/>
                    <a:pt x="1202" y="0"/>
                    <a:pt x="1039" y="0"/>
                  </a:cubicBezTo>
                  <a:close/>
                </a:path>
              </a:pathLst>
            </a:custGeom>
            <a:solidFill>
              <a:srgbClr val="4431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39"/>
            <p:cNvSpPr/>
            <p:nvPr/>
          </p:nvSpPr>
          <p:spPr>
            <a:xfrm>
              <a:off x="7378183" y="2700551"/>
              <a:ext cx="74378" cy="106213"/>
            </a:xfrm>
            <a:custGeom>
              <a:avLst/>
              <a:gdLst/>
              <a:ahLst/>
              <a:cxnLst/>
              <a:rect l="l" t="t" r="r" b="b"/>
              <a:pathLst>
                <a:path w="2084" h="2976" extrusionOk="0">
                  <a:moveTo>
                    <a:pt x="1017" y="1"/>
                  </a:moveTo>
                  <a:cubicBezTo>
                    <a:pt x="893" y="1"/>
                    <a:pt x="770" y="31"/>
                    <a:pt x="656" y="96"/>
                  </a:cubicBezTo>
                  <a:cubicBezTo>
                    <a:pt x="399" y="239"/>
                    <a:pt x="248" y="502"/>
                    <a:pt x="166" y="774"/>
                  </a:cubicBezTo>
                  <a:cubicBezTo>
                    <a:pt x="65" y="1118"/>
                    <a:pt x="1" y="1528"/>
                    <a:pt x="30" y="1887"/>
                  </a:cubicBezTo>
                  <a:cubicBezTo>
                    <a:pt x="43" y="2058"/>
                    <a:pt x="80" y="2223"/>
                    <a:pt x="146" y="2384"/>
                  </a:cubicBezTo>
                  <a:cubicBezTo>
                    <a:pt x="146" y="2384"/>
                    <a:pt x="146" y="2387"/>
                    <a:pt x="146" y="2389"/>
                  </a:cubicBezTo>
                  <a:lnTo>
                    <a:pt x="151" y="2399"/>
                  </a:lnTo>
                  <a:cubicBezTo>
                    <a:pt x="193" y="2525"/>
                    <a:pt x="263" y="2639"/>
                    <a:pt x="354" y="2733"/>
                  </a:cubicBezTo>
                  <a:cubicBezTo>
                    <a:pt x="517" y="2890"/>
                    <a:pt x="736" y="2975"/>
                    <a:pt x="959" y="2975"/>
                  </a:cubicBezTo>
                  <a:cubicBezTo>
                    <a:pt x="990" y="2975"/>
                    <a:pt x="1021" y="2974"/>
                    <a:pt x="1052" y="2970"/>
                  </a:cubicBezTo>
                  <a:cubicBezTo>
                    <a:pt x="1628" y="2914"/>
                    <a:pt x="1989" y="2416"/>
                    <a:pt x="2049" y="1870"/>
                  </a:cubicBezTo>
                  <a:cubicBezTo>
                    <a:pt x="2083" y="1553"/>
                    <a:pt x="2039" y="1212"/>
                    <a:pt x="1955" y="902"/>
                  </a:cubicBezTo>
                  <a:cubicBezTo>
                    <a:pt x="1871" y="603"/>
                    <a:pt x="1727" y="316"/>
                    <a:pt x="1463" y="140"/>
                  </a:cubicBezTo>
                  <a:cubicBezTo>
                    <a:pt x="1327" y="49"/>
                    <a:pt x="1172" y="1"/>
                    <a:pt x="1017" y="1"/>
                  </a:cubicBezTo>
                  <a:close/>
                </a:path>
              </a:pathLst>
            </a:custGeom>
            <a:solidFill>
              <a:srgbClr val="4431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39"/>
            <p:cNvSpPr/>
            <p:nvPr/>
          </p:nvSpPr>
          <p:spPr>
            <a:xfrm>
              <a:off x="7053789" y="3911863"/>
              <a:ext cx="157143" cy="705627"/>
            </a:xfrm>
            <a:custGeom>
              <a:avLst/>
              <a:gdLst/>
              <a:ahLst/>
              <a:cxnLst/>
              <a:rect l="l" t="t" r="r" b="b"/>
              <a:pathLst>
                <a:path w="4403" h="19771" extrusionOk="0">
                  <a:moveTo>
                    <a:pt x="838" y="0"/>
                  </a:moveTo>
                  <a:cubicBezTo>
                    <a:pt x="778" y="0"/>
                    <a:pt x="717" y="34"/>
                    <a:pt x="691" y="110"/>
                  </a:cubicBezTo>
                  <a:lnTo>
                    <a:pt x="693" y="110"/>
                  </a:lnTo>
                  <a:cubicBezTo>
                    <a:pt x="157" y="1703"/>
                    <a:pt x="243" y="3482"/>
                    <a:pt x="162" y="5139"/>
                  </a:cubicBezTo>
                  <a:cubicBezTo>
                    <a:pt x="90" y="6631"/>
                    <a:pt x="1" y="8229"/>
                    <a:pt x="812" y="9548"/>
                  </a:cubicBezTo>
                  <a:cubicBezTo>
                    <a:pt x="829" y="9577"/>
                    <a:pt x="860" y="9592"/>
                    <a:pt x="890" y="9592"/>
                  </a:cubicBezTo>
                  <a:cubicBezTo>
                    <a:pt x="921" y="9592"/>
                    <a:pt x="952" y="9577"/>
                    <a:pt x="970" y="9548"/>
                  </a:cubicBezTo>
                  <a:cubicBezTo>
                    <a:pt x="1262" y="9024"/>
                    <a:pt x="1527" y="8486"/>
                    <a:pt x="1764" y="7935"/>
                  </a:cubicBezTo>
                  <a:lnTo>
                    <a:pt x="1764" y="7935"/>
                  </a:lnTo>
                  <a:cubicBezTo>
                    <a:pt x="1790" y="9896"/>
                    <a:pt x="2101" y="11817"/>
                    <a:pt x="2385" y="13761"/>
                  </a:cubicBezTo>
                  <a:cubicBezTo>
                    <a:pt x="2680" y="15792"/>
                    <a:pt x="3046" y="17823"/>
                    <a:pt x="3979" y="19671"/>
                  </a:cubicBezTo>
                  <a:cubicBezTo>
                    <a:pt x="4015" y="19741"/>
                    <a:pt x="4073" y="19771"/>
                    <a:pt x="4133" y="19771"/>
                  </a:cubicBezTo>
                  <a:cubicBezTo>
                    <a:pt x="4264" y="19771"/>
                    <a:pt x="4403" y="19627"/>
                    <a:pt x="4322" y="19470"/>
                  </a:cubicBezTo>
                  <a:cubicBezTo>
                    <a:pt x="3400" y="17657"/>
                    <a:pt x="3053" y="15651"/>
                    <a:pt x="2749" y="13659"/>
                  </a:cubicBezTo>
                  <a:cubicBezTo>
                    <a:pt x="2420" y="11514"/>
                    <a:pt x="2123" y="9335"/>
                    <a:pt x="2066" y="7160"/>
                  </a:cubicBezTo>
                  <a:cubicBezTo>
                    <a:pt x="2064" y="7067"/>
                    <a:pt x="1992" y="7017"/>
                    <a:pt x="1920" y="7017"/>
                  </a:cubicBezTo>
                  <a:cubicBezTo>
                    <a:pt x="1860" y="7017"/>
                    <a:pt x="1799" y="7051"/>
                    <a:pt x="1774" y="7121"/>
                  </a:cubicBezTo>
                  <a:cubicBezTo>
                    <a:pt x="1525" y="7851"/>
                    <a:pt x="1234" y="8566"/>
                    <a:pt x="904" y="9263"/>
                  </a:cubicBezTo>
                  <a:lnTo>
                    <a:pt x="904" y="9263"/>
                  </a:lnTo>
                  <a:cubicBezTo>
                    <a:pt x="441" y="7895"/>
                    <a:pt x="463" y="6472"/>
                    <a:pt x="542" y="5043"/>
                  </a:cubicBezTo>
                  <a:cubicBezTo>
                    <a:pt x="632" y="3435"/>
                    <a:pt x="622" y="1768"/>
                    <a:pt x="993" y="192"/>
                  </a:cubicBezTo>
                  <a:cubicBezTo>
                    <a:pt x="1019" y="75"/>
                    <a:pt x="929" y="0"/>
                    <a:pt x="838" y="0"/>
                  </a:cubicBezTo>
                  <a:close/>
                </a:path>
              </a:pathLst>
            </a:custGeom>
            <a:solidFill>
              <a:srgbClr val="4431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39"/>
            <p:cNvSpPr/>
            <p:nvPr/>
          </p:nvSpPr>
          <p:spPr>
            <a:xfrm>
              <a:off x="7297629" y="3923712"/>
              <a:ext cx="112388" cy="666154"/>
            </a:xfrm>
            <a:custGeom>
              <a:avLst/>
              <a:gdLst/>
              <a:ahLst/>
              <a:cxnLst/>
              <a:rect l="l" t="t" r="r" b="b"/>
              <a:pathLst>
                <a:path w="3149" h="18665" extrusionOk="0">
                  <a:moveTo>
                    <a:pt x="207" y="0"/>
                  </a:moveTo>
                  <a:cubicBezTo>
                    <a:pt x="105" y="0"/>
                    <a:pt x="0" y="113"/>
                    <a:pt x="58" y="236"/>
                  </a:cubicBezTo>
                  <a:cubicBezTo>
                    <a:pt x="872" y="1985"/>
                    <a:pt x="1441" y="3870"/>
                    <a:pt x="1919" y="5735"/>
                  </a:cubicBezTo>
                  <a:cubicBezTo>
                    <a:pt x="2161" y="6685"/>
                    <a:pt x="2297" y="7650"/>
                    <a:pt x="2413" y="8622"/>
                  </a:cubicBezTo>
                  <a:cubicBezTo>
                    <a:pt x="2442" y="8854"/>
                    <a:pt x="2615" y="9966"/>
                    <a:pt x="2267" y="9966"/>
                  </a:cubicBezTo>
                  <a:cubicBezTo>
                    <a:pt x="2188" y="9966"/>
                    <a:pt x="2083" y="9909"/>
                    <a:pt x="1943" y="9772"/>
                  </a:cubicBezTo>
                  <a:cubicBezTo>
                    <a:pt x="1587" y="9421"/>
                    <a:pt x="1233" y="8879"/>
                    <a:pt x="951" y="8464"/>
                  </a:cubicBezTo>
                  <a:cubicBezTo>
                    <a:pt x="924" y="8424"/>
                    <a:pt x="881" y="8406"/>
                    <a:pt x="838" y="8406"/>
                  </a:cubicBezTo>
                  <a:cubicBezTo>
                    <a:pt x="760" y="8406"/>
                    <a:pt x="683" y="8468"/>
                    <a:pt x="714" y="8563"/>
                  </a:cubicBezTo>
                  <a:cubicBezTo>
                    <a:pt x="1248" y="10173"/>
                    <a:pt x="1681" y="11813"/>
                    <a:pt x="2015" y="13478"/>
                  </a:cubicBezTo>
                  <a:cubicBezTo>
                    <a:pt x="2186" y="14337"/>
                    <a:pt x="2319" y="15202"/>
                    <a:pt x="2416" y="16076"/>
                  </a:cubicBezTo>
                  <a:cubicBezTo>
                    <a:pt x="2505" y="16880"/>
                    <a:pt x="2485" y="17726"/>
                    <a:pt x="2646" y="18515"/>
                  </a:cubicBezTo>
                  <a:cubicBezTo>
                    <a:pt x="2667" y="18620"/>
                    <a:pt x="2738" y="18664"/>
                    <a:pt x="2815" y="18664"/>
                  </a:cubicBezTo>
                  <a:cubicBezTo>
                    <a:pt x="2920" y="18664"/>
                    <a:pt x="3035" y="18583"/>
                    <a:pt x="3049" y="18460"/>
                  </a:cubicBezTo>
                  <a:cubicBezTo>
                    <a:pt x="3148" y="17629"/>
                    <a:pt x="2990" y="16706"/>
                    <a:pt x="2888" y="15875"/>
                  </a:cubicBezTo>
                  <a:cubicBezTo>
                    <a:pt x="2784" y="15029"/>
                    <a:pt x="2646" y="14188"/>
                    <a:pt x="2475" y="13352"/>
                  </a:cubicBezTo>
                  <a:cubicBezTo>
                    <a:pt x="2224" y="12138"/>
                    <a:pt x="1887" y="10944"/>
                    <a:pt x="1467" y="9779"/>
                  </a:cubicBezTo>
                  <a:lnTo>
                    <a:pt x="1467" y="9779"/>
                  </a:lnTo>
                  <a:cubicBezTo>
                    <a:pt x="1697" y="10080"/>
                    <a:pt x="1959" y="10316"/>
                    <a:pt x="2238" y="10316"/>
                  </a:cubicBezTo>
                  <a:cubicBezTo>
                    <a:pt x="2331" y="10316"/>
                    <a:pt x="2426" y="10289"/>
                    <a:pt x="2522" y="10230"/>
                  </a:cubicBezTo>
                  <a:cubicBezTo>
                    <a:pt x="2869" y="10017"/>
                    <a:pt x="2782" y="9542"/>
                    <a:pt x="2777" y="9198"/>
                  </a:cubicBezTo>
                  <a:cubicBezTo>
                    <a:pt x="2762" y="8550"/>
                    <a:pt x="2710" y="7902"/>
                    <a:pt x="2621" y="7259"/>
                  </a:cubicBezTo>
                  <a:cubicBezTo>
                    <a:pt x="2458" y="6015"/>
                    <a:pt x="2248" y="4755"/>
                    <a:pt x="1854" y="3561"/>
                  </a:cubicBezTo>
                  <a:cubicBezTo>
                    <a:pt x="1456" y="2351"/>
                    <a:pt x="922" y="1203"/>
                    <a:pt x="328" y="80"/>
                  </a:cubicBezTo>
                  <a:cubicBezTo>
                    <a:pt x="299" y="23"/>
                    <a:pt x="253" y="0"/>
                    <a:pt x="207" y="0"/>
                  </a:cubicBezTo>
                  <a:close/>
                </a:path>
              </a:pathLst>
            </a:custGeom>
            <a:solidFill>
              <a:srgbClr val="4431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39"/>
            <p:cNvSpPr/>
            <p:nvPr/>
          </p:nvSpPr>
          <p:spPr>
            <a:xfrm>
              <a:off x="7548429" y="3976035"/>
              <a:ext cx="94650" cy="627216"/>
            </a:xfrm>
            <a:custGeom>
              <a:avLst/>
              <a:gdLst/>
              <a:ahLst/>
              <a:cxnLst/>
              <a:rect l="l" t="t" r="r" b="b"/>
              <a:pathLst>
                <a:path w="2652" h="17574" extrusionOk="0">
                  <a:moveTo>
                    <a:pt x="2387" y="1"/>
                  </a:moveTo>
                  <a:cubicBezTo>
                    <a:pt x="2337" y="1"/>
                    <a:pt x="2285" y="23"/>
                    <a:pt x="2249" y="78"/>
                  </a:cubicBezTo>
                  <a:lnTo>
                    <a:pt x="2251" y="78"/>
                  </a:lnTo>
                  <a:cubicBezTo>
                    <a:pt x="856" y="2194"/>
                    <a:pt x="0" y="4796"/>
                    <a:pt x="35" y="7346"/>
                  </a:cubicBezTo>
                  <a:cubicBezTo>
                    <a:pt x="35" y="7429"/>
                    <a:pt x="117" y="7499"/>
                    <a:pt x="195" y="7499"/>
                  </a:cubicBezTo>
                  <a:cubicBezTo>
                    <a:pt x="230" y="7499"/>
                    <a:pt x="264" y="7485"/>
                    <a:pt x="289" y="7453"/>
                  </a:cubicBezTo>
                  <a:cubicBezTo>
                    <a:pt x="648" y="6998"/>
                    <a:pt x="1210" y="6693"/>
                    <a:pt x="1608" y="6258"/>
                  </a:cubicBezTo>
                  <a:cubicBezTo>
                    <a:pt x="1723" y="6133"/>
                    <a:pt x="1831" y="6004"/>
                    <a:pt x="1936" y="5873"/>
                  </a:cubicBezTo>
                  <a:lnTo>
                    <a:pt x="1936" y="5873"/>
                  </a:lnTo>
                  <a:cubicBezTo>
                    <a:pt x="1758" y="6553"/>
                    <a:pt x="1633" y="7251"/>
                    <a:pt x="1497" y="7938"/>
                  </a:cubicBezTo>
                  <a:cubicBezTo>
                    <a:pt x="1291" y="8977"/>
                    <a:pt x="1118" y="10028"/>
                    <a:pt x="1012" y="11084"/>
                  </a:cubicBezTo>
                  <a:cubicBezTo>
                    <a:pt x="903" y="12153"/>
                    <a:pt x="883" y="13222"/>
                    <a:pt x="863" y="14298"/>
                  </a:cubicBezTo>
                  <a:cubicBezTo>
                    <a:pt x="844" y="15330"/>
                    <a:pt x="779" y="16438"/>
                    <a:pt x="950" y="17459"/>
                  </a:cubicBezTo>
                  <a:cubicBezTo>
                    <a:pt x="964" y="17539"/>
                    <a:pt x="1022" y="17574"/>
                    <a:pt x="1085" y="17574"/>
                  </a:cubicBezTo>
                  <a:cubicBezTo>
                    <a:pt x="1168" y="17574"/>
                    <a:pt x="1259" y="17513"/>
                    <a:pt x="1264" y="17417"/>
                  </a:cubicBezTo>
                  <a:cubicBezTo>
                    <a:pt x="1326" y="16351"/>
                    <a:pt x="1210" y="15268"/>
                    <a:pt x="1242" y="14196"/>
                  </a:cubicBezTo>
                  <a:cubicBezTo>
                    <a:pt x="1274" y="13190"/>
                    <a:pt x="1390" y="12185"/>
                    <a:pt x="1499" y="11183"/>
                  </a:cubicBezTo>
                  <a:cubicBezTo>
                    <a:pt x="1615" y="10137"/>
                    <a:pt x="1751" y="9095"/>
                    <a:pt x="1940" y="8059"/>
                  </a:cubicBezTo>
                  <a:cubicBezTo>
                    <a:pt x="2132" y="7000"/>
                    <a:pt x="2447" y="5969"/>
                    <a:pt x="2630" y="4910"/>
                  </a:cubicBezTo>
                  <a:cubicBezTo>
                    <a:pt x="2651" y="4782"/>
                    <a:pt x="2542" y="4674"/>
                    <a:pt x="2434" y="4674"/>
                  </a:cubicBezTo>
                  <a:cubicBezTo>
                    <a:pt x="2379" y="4674"/>
                    <a:pt x="2325" y="4702"/>
                    <a:pt x="2288" y="4769"/>
                  </a:cubicBezTo>
                  <a:cubicBezTo>
                    <a:pt x="2041" y="5224"/>
                    <a:pt x="1724" y="5644"/>
                    <a:pt x="1383" y="6035"/>
                  </a:cubicBezTo>
                  <a:cubicBezTo>
                    <a:pt x="1097" y="6365"/>
                    <a:pt x="752" y="6826"/>
                    <a:pt x="361" y="7084"/>
                  </a:cubicBezTo>
                  <a:lnTo>
                    <a:pt x="361" y="7084"/>
                  </a:lnTo>
                  <a:cubicBezTo>
                    <a:pt x="651" y="4655"/>
                    <a:pt x="1315" y="2388"/>
                    <a:pt x="2536" y="244"/>
                  </a:cubicBezTo>
                  <a:cubicBezTo>
                    <a:pt x="2609" y="116"/>
                    <a:pt x="2501" y="1"/>
                    <a:pt x="2387" y="1"/>
                  </a:cubicBezTo>
                  <a:close/>
                </a:path>
              </a:pathLst>
            </a:custGeom>
            <a:solidFill>
              <a:srgbClr val="4431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39"/>
            <p:cNvSpPr/>
            <p:nvPr/>
          </p:nvSpPr>
          <p:spPr>
            <a:xfrm>
              <a:off x="7766500" y="3910542"/>
              <a:ext cx="140690" cy="759376"/>
            </a:xfrm>
            <a:custGeom>
              <a:avLst/>
              <a:gdLst/>
              <a:ahLst/>
              <a:cxnLst/>
              <a:rect l="l" t="t" r="r" b="b"/>
              <a:pathLst>
                <a:path w="3942" h="21277" extrusionOk="0">
                  <a:moveTo>
                    <a:pt x="3569" y="1"/>
                  </a:moveTo>
                  <a:cubicBezTo>
                    <a:pt x="3494" y="1"/>
                    <a:pt x="3423" y="49"/>
                    <a:pt x="3427" y="147"/>
                  </a:cubicBezTo>
                  <a:cubicBezTo>
                    <a:pt x="3488" y="1587"/>
                    <a:pt x="3451" y="3056"/>
                    <a:pt x="3404" y="4499"/>
                  </a:cubicBezTo>
                  <a:cubicBezTo>
                    <a:pt x="3380" y="5189"/>
                    <a:pt x="3335" y="5879"/>
                    <a:pt x="3271" y="6567"/>
                  </a:cubicBezTo>
                  <a:cubicBezTo>
                    <a:pt x="3224" y="7065"/>
                    <a:pt x="3218" y="7618"/>
                    <a:pt x="3076" y="8115"/>
                  </a:cubicBezTo>
                  <a:lnTo>
                    <a:pt x="3076" y="8115"/>
                  </a:lnTo>
                  <a:cubicBezTo>
                    <a:pt x="2864" y="7579"/>
                    <a:pt x="2657" y="7023"/>
                    <a:pt x="2500" y="6467"/>
                  </a:cubicBezTo>
                  <a:lnTo>
                    <a:pt x="2500" y="6467"/>
                  </a:lnTo>
                  <a:cubicBezTo>
                    <a:pt x="2442" y="6182"/>
                    <a:pt x="2377" y="5899"/>
                    <a:pt x="2303" y="5619"/>
                  </a:cubicBezTo>
                  <a:cubicBezTo>
                    <a:pt x="2290" y="5547"/>
                    <a:pt x="2231" y="5515"/>
                    <a:pt x="2169" y="5515"/>
                  </a:cubicBezTo>
                  <a:cubicBezTo>
                    <a:pt x="2092" y="5515"/>
                    <a:pt x="2011" y="5567"/>
                    <a:pt x="2017" y="5656"/>
                  </a:cubicBezTo>
                  <a:cubicBezTo>
                    <a:pt x="2093" y="7056"/>
                    <a:pt x="2279" y="8447"/>
                    <a:pt x="2284" y="9849"/>
                  </a:cubicBezTo>
                  <a:cubicBezTo>
                    <a:pt x="2291" y="10572"/>
                    <a:pt x="2244" y="11294"/>
                    <a:pt x="2140" y="12007"/>
                  </a:cubicBezTo>
                  <a:cubicBezTo>
                    <a:pt x="2069" y="12475"/>
                    <a:pt x="2008" y="13385"/>
                    <a:pt x="1641" y="13803"/>
                  </a:cubicBezTo>
                  <a:lnTo>
                    <a:pt x="1641" y="13803"/>
                  </a:lnTo>
                  <a:cubicBezTo>
                    <a:pt x="1247" y="13166"/>
                    <a:pt x="978" y="12457"/>
                    <a:pt x="851" y="11715"/>
                  </a:cubicBezTo>
                  <a:cubicBezTo>
                    <a:pt x="830" y="11598"/>
                    <a:pt x="740" y="11547"/>
                    <a:pt x="646" y="11547"/>
                  </a:cubicBezTo>
                  <a:cubicBezTo>
                    <a:pt x="524" y="11547"/>
                    <a:pt x="394" y="11633"/>
                    <a:pt x="391" y="11777"/>
                  </a:cubicBezTo>
                  <a:cubicBezTo>
                    <a:pt x="349" y="13667"/>
                    <a:pt x="243" y="15559"/>
                    <a:pt x="181" y="17449"/>
                  </a:cubicBezTo>
                  <a:cubicBezTo>
                    <a:pt x="159" y="18191"/>
                    <a:pt x="0" y="19062"/>
                    <a:pt x="255" y="19779"/>
                  </a:cubicBezTo>
                  <a:cubicBezTo>
                    <a:pt x="485" y="20425"/>
                    <a:pt x="1029" y="20850"/>
                    <a:pt x="1561" y="21239"/>
                  </a:cubicBezTo>
                  <a:cubicBezTo>
                    <a:pt x="1597" y="21265"/>
                    <a:pt x="1635" y="21277"/>
                    <a:pt x="1671" y="21277"/>
                  </a:cubicBezTo>
                  <a:cubicBezTo>
                    <a:pt x="1837" y="21277"/>
                    <a:pt x="1974" y="21033"/>
                    <a:pt x="1826" y="20895"/>
                  </a:cubicBezTo>
                  <a:cubicBezTo>
                    <a:pt x="1264" y="20371"/>
                    <a:pt x="745" y="19863"/>
                    <a:pt x="710" y="19047"/>
                  </a:cubicBezTo>
                  <a:cubicBezTo>
                    <a:pt x="681" y="18275"/>
                    <a:pt x="745" y="17486"/>
                    <a:pt x="762" y="16714"/>
                  </a:cubicBezTo>
                  <a:cubicBezTo>
                    <a:pt x="790" y="15575"/>
                    <a:pt x="798" y="14434"/>
                    <a:pt x="820" y="13294"/>
                  </a:cubicBezTo>
                  <a:lnTo>
                    <a:pt x="820" y="13294"/>
                  </a:lnTo>
                  <a:cubicBezTo>
                    <a:pt x="969" y="13646"/>
                    <a:pt x="1150" y="13984"/>
                    <a:pt x="1361" y="14305"/>
                  </a:cubicBezTo>
                  <a:cubicBezTo>
                    <a:pt x="1411" y="14385"/>
                    <a:pt x="1497" y="14429"/>
                    <a:pt x="1584" y="14429"/>
                  </a:cubicBezTo>
                  <a:cubicBezTo>
                    <a:pt x="1627" y="14429"/>
                    <a:pt x="1670" y="14418"/>
                    <a:pt x="1710" y="14396"/>
                  </a:cubicBezTo>
                  <a:cubicBezTo>
                    <a:pt x="2264" y="14122"/>
                    <a:pt x="2383" y="13464"/>
                    <a:pt x="2506" y="12912"/>
                  </a:cubicBezTo>
                  <a:cubicBezTo>
                    <a:pt x="2682" y="12130"/>
                    <a:pt x="2786" y="11334"/>
                    <a:pt x="2816" y="10535"/>
                  </a:cubicBezTo>
                  <a:cubicBezTo>
                    <a:pt x="2839" y="9966"/>
                    <a:pt x="2834" y="9392"/>
                    <a:pt x="2801" y="8819"/>
                  </a:cubicBezTo>
                  <a:lnTo>
                    <a:pt x="2801" y="8819"/>
                  </a:lnTo>
                  <a:cubicBezTo>
                    <a:pt x="2806" y="8833"/>
                    <a:pt x="2811" y="8846"/>
                    <a:pt x="2816" y="8860"/>
                  </a:cubicBezTo>
                  <a:cubicBezTo>
                    <a:pt x="2859" y="8980"/>
                    <a:pt x="2964" y="9045"/>
                    <a:pt x="3070" y="9045"/>
                  </a:cubicBezTo>
                  <a:cubicBezTo>
                    <a:pt x="3153" y="9045"/>
                    <a:pt x="3235" y="9006"/>
                    <a:pt x="3291" y="8922"/>
                  </a:cubicBezTo>
                  <a:cubicBezTo>
                    <a:pt x="3612" y="8434"/>
                    <a:pt x="3649" y="7856"/>
                    <a:pt x="3704" y="7291"/>
                  </a:cubicBezTo>
                  <a:cubicBezTo>
                    <a:pt x="3780" y="6500"/>
                    <a:pt x="3830" y="5708"/>
                    <a:pt x="3867" y="4914"/>
                  </a:cubicBezTo>
                  <a:cubicBezTo>
                    <a:pt x="3941" y="3306"/>
                    <a:pt x="3867" y="1748"/>
                    <a:pt x="3733" y="147"/>
                  </a:cubicBezTo>
                  <a:cubicBezTo>
                    <a:pt x="3725" y="50"/>
                    <a:pt x="3645" y="1"/>
                    <a:pt x="3569" y="1"/>
                  </a:cubicBezTo>
                  <a:close/>
                </a:path>
              </a:pathLst>
            </a:custGeom>
            <a:solidFill>
              <a:srgbClr val="4431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39"/>
            <p:cNvSpPr/>
            <p:nvPr/>
          </p:nvSpPr>
          <p:spPr>
            <a:xfrm>
              <a:off x="7187380" y="4696562"/>
              <a:ext cx="24448" cy="75127"/>
            </a:xfrm>
            <a:custGeom>
              <a:avLst/>
              <a:gdLst/>
              <a:ahLst/>
              <a:cxnLst/>
              <a:rect l="l" t="t" r="r" b="b"/>
              <a:pathLst>
                <a:path w="685" h="2105" extrusionOk="0">
                  <a:moveTo>
                    <a:pt x="559" y="0"/>
                  </a:moveTo>
                  <a:cubicBezTo>
                    <a:pt x="531" y="0"/>
                    <a:pt x="503" y="10"/>
                    <a:pt x="483" y="32"/>
                  </a:cubicBezTo>
                  <a:cubicBezTo>
                    <a:pt x="268" y="272"/>
                    <a:pt x="164" y="636"/>
                    <a:pt x="100" y="945"/>
                  </a:cubicBezTo>
                  <a:cubicBezTo>
                    <a:pt x="33" y="1274"/>
                    <a:pt x="1" y="1611"/>
                    <a:pt x="3" y="1947"/>
                  </a:cubicBezTo>
                  <a:cubicBezTo>
                    <a:pt x="4" y="2052"/>
                    <a:pt x="85" y="2105"/>
                    <a:pt x="165" y="2105"/>
                  </a:cubicBezTo>
                  <a:cubicBezTo>
                    <a:pt x="246" y="2105"/>
                    <a:pt x="327" y="2052"/>
                    <a:pt x="330" y="1947"/>
                  </a:cubicBezTo>
                  <a:cubicBezTo>
                    <a:pt x="335" y="1635"/>
                    <a:pt x="372" y="1326"/>
                    <a:pt x="446" y="1022"/>
                  </a:cubicBezTo>
                  <a:cubicBezTo>
                    <a:pt x="483" y="871"/>
                    <a:pt x="520" y="715"/>
                    <a:pt x="565" y="567"/>
                  </a:cubicBezTo>
                  <a:cubicBezTo>
                    <a:pt x="612" y="416"/>
                    <a:pt x="659" y="267"/>
                    <a:pt x="676" y="111"/>
                  </a:cubicBezTo>
                  <a:cubicBezTo>
                    <a:pt x="684" y="46"/>
                    <a:pt x="620" y="0"/>
                    <a:pt x="559" y="0"/>
                  </a:cubicBezTo>
                  <a:close/>
                </a:path>
              </a:pathLst>
            </a:custGeom>
            <a:solidFill>
              <a:srgbClr val="4431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39"/>
            <p:cNvSpPr/>
            <p:nvPr/>
          </p:nvSpPr>
          <p:spPr>
            <a:xfrm>
              <a:off x="7223499" y="4711124"/>
              <a:ext cx="24412" cy="71987"/>
            </a:xfrm>
            <a:custGeom>
              <a:avLst/>
              <a:gdLst/>
              <a:ahLst/>
              <a:cxnLst/>
              <a:rect l="l" t="t" r="r" b="b"/>
              <a:pathLst>
                <a:path w="684" h="2017" extrusionOk="0">
                  <a:moveTo>
                    <a:pt x="492" y="0"/>
                  </a:moveTo>
                  <a:cubicBezTo>
                    <a:pt x="458" y="0"/>
                    <a:pt x="425" y="8"/>
                    <a:pt x="396" y="20"/>
                  </a:cubicBezTo>
                  <a:cubicBezTo>
                    <a:pt x="240" y="87"/>
                    <a:pt x="191" y="307"/>
                    <a:pt x="141" y="451"/>
                  </a:cubicBezTo>
                  <a:cubicBezTo>
                    <a:pt x="92" y="611"/>
                    <a:pt x="57" y="775"/>
                    <a:pt x="42" y="943"/>
                  </a:cubicBezTo>
                  <a:cubicBezTo>
                    <a:pt x="0" y="1257"/>
                    <a:pt x="33" y="1569"/>
                    <a:pt x="99" y="1878"/>
                  </a:cubicBezTo>
                  <a:cubicBezTo>
                    <a:pt x="120" y="1973"/>
                    <a:pt x="201" y="2016"/>
                    <a:pt x="283" y="2016"/>
                  </a:cubicBezTo>
                  <a:cubicBezTo>
                    <a:pt x="385" y="2016"/>
                    <a:pt x="490" y="1948"/>
                    <a:pt x="483" y="1826"/>
                  </a:cubicBezTo>
                  <a:lnTo>
                    <a:pt x="485" y="1823"/>
                  </a:lnTo>
                  <a:cubicBezTo>
                    <a:pt x="473" y="1534"/>
                    <a:pt x="488" y="1242"/>
                    <a:pt x="530" y="955"/>
                  </a:cubicBezTo>
                  <a:cubicBezTo>
                    <a:pt x="545" y="851"/>
                    <a:pt x="579" y="700"/>
                    <a:pt x="602" y="577"/>
                  </a:cubicBezTo>
                  <a:cubicBezTo>
                    <a:pt x="616" y="507"/>
                    <a:pt x="634" y="441"/>
                    <a:pt x="649" y="371"/>
                  </a:cubicBezTo>
                  <a:cubicBezTo>
                    <a:pt x="676" y="267"/>
                    <a:pt x="683" y="183"/>
                    <a:pt x="636" y="82"/>
                  </a:cubicBezTo>
                  <a:cubicBezTo>
                    <a:pt x="609" y="23"/>
                    <a:pt x="551" y="0"/>
                    <a:pt x="492" y="0"/>
                  </a:cubicBezTo>
                  <a:close/>
                </a:path>
              </a:pathLst>
            </a:custGeom>
            <a:solidFill>
              <a:srgbClr val="4431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847;p39"/>
            <p:cNvSpPr/>
            <p:nvPr/>
          </p:nvSpPr>
          <p:spPr>
            <a:xfrm>
              <a:off x="7288849" y="4705271"/>
              <a:ext cx="26232" cy="75877"/>
            </a:xfrm>
            <a:custGeom>
              <a:avLst/>
              <a:gdLst/>
              <a:ahLst/>
              <a:cxnLst/>
              <a:rect l="l" t="t" r="r" b="b"/>
              <a:pathLst>
                <a:path w="735" h="2126" extrusionOk="0">
                  <a:moveTo>
                    <a:pt x="527" y="1"/>
                  </a:moveTo>
                  <a:cubicBezTo>
                    <a:pt x="482" y="1"/>
                    <a:pt x="436" y="17"/>
                    <a:pt x="398" y="55"/>
                  </a:cubicBezTo>
                  <a:cubicBezTo>
                    <a:pt x="275" y="177"/>
                    <a:pt x="215" y="360"/>
                    <a:pt x="166" y="528"/>
                  </a:cubicBezTo>
                  <a:cubicBezTo>
                    <a:pt x="124" y="671"/>
                    <a:pt x="87" y="820"/>
                    <a:pt x="59" y="968"/>
                  </a:cubicBezTo>
                  <a:cubicBezTo>
                    <a:pt x="0" y="1287"/>
                    <a:pt x="0" y="1619"/>
                    <a:pt x="22" y="1940"/>
                  </a:cubicBezTo>
                  <a:cubicBezTo>
                    <a:pt x="31" y="2064"/>
                    <a:pt x="124" y="2126"/>
                    <a:pt x="217" y="2126"/>
                  </a:cubicBezTo>
                  <a:cubicBezTo>
                    <a:pt x="309" y="2126"/>
                    <a:pt x="401" y="2064"/>
                    <a:pt x="406" y="1940"/>
                  </a:cubicBezTo>
                  <a:cubicBezTo>
                    <a:pt x="421" y="1646"/>
                    <a:pt x="475" y="1369"/>
                    <a:pt x="529" y="1082"/>
                  </a:cubicBezTo>
                  <a:cubicBezTo>
                    <a:pt x="554" y="939"/>
                    <a:pt x="589" y="795"/>
                    <a:pt x="628" y="654"/>
                  </a:cubicBezTo>
                  <a:cubicBezTo>
                    <a:pt x="670" y="501"/>
                    <a:pt x="735" y="350"/>
                    <a:pt x="727" y="191"/>
                  </a:cubicBezTo>
                  <a:cubicBezTo>
                    <a:pt x="721" y="81"/>
                    <a:pt x="625" y="1"/>
                    <a:pt x="527" y="1"/>
                  </a:cubicBezTo>
                  <a:close/>
                </a:path>
              </a:pathLst>
            </a:custGeom>
            <a:solidFill>
              <a:srgbClr val="4431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848;p39"/>
            <p:cNvSpPr/>
            <p:nvPr/>
          </p:nvSpPr>
          <p:spPr>
            <a:xfrm>
              <a:off x="7751938" y="4704521"/>
              <a:ext cx="33834" cy="64456"/>
            </a:xfrm>
            <a:custGeom>
              <a:avLst/>
              <a:gdLst/>
              <a:ahLst/>
              <a:cxnLst/>
              <a:rect l="l" t="t" r="r" b="b"/>
              <a:pathLst>
                <a:path w="948" h="1806" extrusionOk="0">
                  <a:moveTo>
                    <a:pt x="193" y="1"/>
                  </a:moveTo>
                  <a:cubicBezTo>
                    <a:pt x="158" y="1"/>
                    <a:pt x="123" y="12"/>
                    <a:pt x="92" y="37"/>
                  </a:cubicBezTo>
                  <a:cubicBezTo>
                    <a:pt x="20" y="91"/>
                    <a:pt x="0" y="190"/>
                    <a:pt x="45" y="269"/>
                  </a:cubicBezTo>
                  <a:cubicBezTo>
                    <a:pt x="77" y="326"/>
                    <a:pt x="99" y="386"/>
                    <a:pt x="131" y="440"/>
                  </a:cubicBezTo>
                  <a:cubicBezTo>
                    <a:pt x="163" y="497"/>
                    <a:pt x="201" y="551"/>
                    <a:pt x="230" y="608"/>
                  </a:cubicBezTo>
                  <a:cubicBezTo>
                    <a:pt x="262" y="665"/>
                    <a:pt x="290" y="725"/>
                    <a:pt x="317" y="784"/>
                  </a:cubicBezTo>
                  <a:cubicBezTo>
                    <a:pt x="332" y="814"/>
                    <a:pt x="347" y="841"/>
                    <a:pt x="359" y="871"/>
                  </a:cubicBezTo>
                  <a:cubicBezTo>
                    <a:pt x="365" y="882"/>
                    <a:pt x="370" y="895"/>
                    <a:pt x="375" y="906"/>
                  </a:cubicBezTo>
                  <a:lnTo>
                    <a:pt x="375" y="906"/>
                  </a:lnTo>
                  <a:cubicBezTo>
                    <a:pt x="375" y="906"/>
                    <a:pt x="375" y="906"/>
                    <a:pt x="375" y="906"/>
                  </a:cubicBezTo>
                  <a:lnTo>
                    <a:pt x="375" y="906"/>
                  </a:lnTo>
                  <a:cubicBezTo>
                    <a:pt x="375" y="906"/>
                    <a:pt x="376" y="910"/>
                    <a:pt x="379" y="918"/>
                  </a:cubicBezTo>
                  <a:cubicBezTo>
                    <a:pt x="428" y="1034"/>
                    <a:pt x="460" y="1155"/>
                    <a:pt x="497" y="1276"/>
                  </a:cubicBezTo>
                  <a:cubicBezTo>
                    <a:pt x="532" y="1392"/>
                    <a:pt x="557" y="1511"/>
                    <a:pt x="574" y="1630"/>
                  </a:cubicBezTo>
                  <a:cubicBezTo>
                    <a:pt x="584" y="1724"/>
                    <a:pt x="646" y="1806"/>
                    <a:pt x="750" y="1806"/>
                  </a:cubicBezTo>
                  <a:cubicBezTo>
                    <a:pt x="846" y="1803"/>
                    <a:pt x="923" y="1726"/>
                    <a:pt x="925" y="1630"/>
                  </a:cubicBezTo>
                  <a:cubicBezTo>
                    <a:pt x="948" y="1343"/>
                    <a:pt x="908" y="1056"/>
                    <a:pt x="814" y="786"/>
                  </a:cubicBezTo>
                  <a:cubicBezTo>
                    <a:pt x="767" y="648"/>
                    <a:pt x="703" y="514"/>
                    <a:pt x="626" y="391"/>
                  </a:cubicBezTo>
                  <a:cubicBezTo>
                    <a:pt x="589" y="334"/>
                    <a:pt x="549" y="277"/>
                    <a:pt x="507" y="222"/>
                  </a:cubicBezTo>
                  <a:cubicBezTo>
                    <a:pt x="453" y="158"/>
                    <a:pt x="394" y="101"/>
                    <a:pt x="327" y="52"/>
                  </a:cubicBezTo>
                  <a:cubicBezTo>
                    <a:pt x="287" y="20"/>
                    <a:pt x="240" y="1"/>
                    <a:pt x="193" y="1"/>
                  </a:cubicBezTo>
                  <a:close/>
                </a:path>
              </a:pathLst>
            </a:custGeom>
            <a:solidFill>
              <a:srgbClr val="4431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49;p39"/>
            <p:cNvSpPr/>
            <p:nvPr/>
          </p:nvSpPr>
          <p:spPr>
            <a:xfrm>
              <a:off x="7795445" y="4690138"/>
              <a:ext cx="30872" cy="58317"/>
            </a:xfrm>
            <a:custGeom>
              <a:avLst/>
              <a:gdLst/>
              <a:ahLst/>
              <a:cxnLst/>
              <a:rect l="l" t="t" r="r" b="b"/>
              <a:pathLst>
                <a:path w="865" h="1634" extrusionOk="0">
                  <a:moveTo>
                    <a:pt x="239" y="0"/>
                  </a:moveTo>
                  <a:cubicBezTo>
                    <a:pt x="155" y="0"/>
                    <a:pt x="67" y="62"/>
                    <a:pt x="43" y="143"/>
                  </a:cubicBezTo>
                  <a:cubicBezTo>
                    <a:pt x="1" y="277"/>
                    <a:pt x="13" y="410"/>
                    <a:pt x="48" y="544"/>
                  </a:cubicBezTo>
                  <a:cubicBezTo>
                    <a:pt x="73" y="658"/>
                    <a:pt x="105" y="769"/>
                    <a:pt x="147" y="878"/>
                  </a:cubicBezTo>
                  <a:cubicBezTo>
                    <a:pt x="236" y="1103"/>
                    <a:pt x="337" y="1321"/>
                    <a:pt x="456" y="1531"/>
                  </a:cubicBezTo>
                  <a:cubicBezTo>
                    <a:pt x="496" y="1597"/>
                    <a:pt x="565" y="1633"/>
                    <a:pt x="637" y="1633"/>
                  </a:cubicBezTo>
                  <a:cubicBezTo>
                    <a:pt x="673" y="1633"/>
                    <a:pt x="709" y="1624"/>
                    <a:pt x="743" y="1605"/>
                  </a:cubicBezTo>
                  <a:cubicBezTo>
                    <a:pt x="847" y="1538"/>
                    <a:pt x="864" y="1427"/>
                    <a:pt x="817" y="1318"/>
                  </a:cubicBezTo>
                  <a:lnTo>
                    <a:pt x="817" y="1318"/>
                  </a:lnTo>
                  <a:lnTo>
                    <a:pt x="815" y="1320"/>
                  </a:lnTo>
                  <a:lnTo>
                    <a:pt x="815" y="1320"/>
                  </a:lnTo>
                  <a:cubicBezTo>
                    <a:pt x="810" y="1307"/>
                    <a:pt x="796" y="1271"/>
                    <a:pt x="792" y="1266"/>
                  </a:cubicBezTo>
                  <a:cubicBezTo>
                    <a:pt x="782" y="1239"/>
                    <a:pt x="770" y="1212"/>
                    <a:pt x="760" y="1184"/>
                  </a:cubicBezTo>
                  <a:cubicBezTo>
                    <a:pt x="743" y="1135"/>
                    <a:pt x="723" y="1086"/>
                    <a:pt x="708" y="1036"/>
                  </a:cubicBezTo>
                  <a:cubicBezTo>
                    <a:pt x="671" y="932"/>
                    <a:pt x="641" y="831"/>
                    <a:pt x="614" y="724"/>
                  </a:cubicBezTo>
                  <a:cubicBezTo>
                    <a:pt x="587" y="620"/>
                    <a:pt x="552" y="517"/>
                    <a:pt x="528" y="413"/>
                  </a:cubicBezTo>
                  <a:cubicBezTo>
                    <a:pt x="520" y="383"/>
                    <a:pt x="513" y="353"/>
                    <a:pt x="503" y="324"/>
                  </a:cubicBezTo>
                  <a:lnTo>
                    <a:pt x="478" y="267"/>
                  </a:lnTo>
                  <a:lnTo>
                    <a:pt x="478" y="267"/>
                  </a:lnTo>
                  <a:cubicBezTo>
                    <a:pt x="483" y="277"/>
                    <a:pt x="485" y="283"/>
                    <a:pt x="486" y="283"/>
                  </a:cubicBezTo>
                  <a:cubicBezTo>
                    <a:pt x="486" y="283"/>
                    <a:pt x="483" y="276"/>
                    <a:pt x="478" y="262"/>
                  </a:cubicBezTo>
                  <a:cubicBezTo>
                    <a:pt x="466" y="222"/>
                    <a:pt x="449" y="185"/>
                    <a:pt x="429" y="148"/>
                  </a:cubicBezTo>
                  <a:cubicBezTo>
                    <a:pt x="409" y="116"/>
                    <a:pt x="382" y="89"/>
                    <a:pt x="359" y="59"/>
                  </a:cubicBezTo>
                  <a:cubicBezTo>
                    <a:pt x="327" y="18"/>
                    <a:pt x="283" y="0"/>
                    <a:pt x="239" y="0"/>
                  </a:cubicBezTo>
                  <a:close/>
                </a:path>
              </a:pathLst>
            </a:custGeom>
            <a:solidFill>
              <a:srgbClr val="4431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39"/>
            <p:cNvSpPr/>
            <p:nvPr/>
          </p:nvSpPr>
          <p:spPr>
            <a:xfrm>
              <a:off x="8013802" y="4628250"/>
              <a:ext cx="52643" cy="59816"/>
            </a:xfrm>
            <a:custGeom>
              <a:avLst/>
              <a:gdLst/>
              <a:ahLst/>
              <a:cxnLst/>
              <a:rect l="l" t="t" r="r" b="b"/>
              <a:pathLst>
                <a:path w="1475" h="1676" extrusionOk="0">
                  <a:moveTo>
                    <a:pt x="195" y="1"/>
                  </a:moveTo>
                  <a:cubicBezTo>
                    <a:pt x="146" y="1"/>
                    <a:pt x="95" y="22"/>
                    <a:pt x="62" y="54"/>
                  </a:cubicBezTo>
                  <a:cubicBezTo>
                    <a:pt x="3" y="116"/>
                    <a:pt x="1" y="200"/>
                    <a:pt x="35" y="271"/>
                  </a:cubicBezTo>
                  <a:cubicBezTo>
                    <a:pt x="154" y="534"/>
                    <a:pt x="344" y="761"/>
                    <a:pt x="530" y="979"/>
                  </a:cubicBezTo>
                  <a:lnTo>
                    <a:pt x="1072" y="1612"/>
                  </a:lnTo>
                  <a:cubicBezTo>
                    <a:pt x="1108" y="1655"/>
                    <a:pt x="1166" y="1675"/>
                    <a:pt x="1225" y="1675"/>
                  </a:cubicBezTo>
                  <a:cubicBezTo>
                    <a:pt x="1286" y="1675"/>
                    <a:pt x="1347" y="1654"/>
                    <a:pt x="1386" y="1612"/>
                  </a:cubicBezTo>
                  <a:cubicBezTo>
                    <a:pt x="1475" y="1513"/>
                    <a:pt x="1463" y="1395"/>
                    <a:pt x="1386" y="1298"/>
                  </a:cubicBezTo>
                  <a:lnTo>
                    <a:pt x="1383" y="1298"/>
                  </a:lnTo>
                  <a:lnTo>
                    <a:pt x="871" y="638"/>
                  </a:lnTo>
                  <a:cubicBezTo>
                    <a:pt x="787" y="531"/>
                    <a:pt x="703" y="427"/>
                    <a:pt x="614" y="326"/>
                  </a:cubicBezTo>
                  <a:cubicBezTo>
                    <a:pt x="513" y="215"/>
                    <a:pt x="401" y="113"/>
                    <a:pt x="278" y="27"/>
                  </a:cubicBezTo>
                  <a:cubicBezTo>
                    <a:pt x="254" y="9"/>
                    <a:pt x="225" y="1"/>
                    <a:pt x="195" y="1"/>
                  </a:cubicBezTo>
                  <a:close/>
                </a:path>
              </a:pathLst>
            </a:custGeom>
            <a:solidFill>
              <a:srgbClr val="4431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39"/>
            <p:cNvSpPr/>
            <p:nvPr/>
          </p:nvSpPr>
          <p:spPr>
            <a:xfrm>
              <a:off x="8031362" y="4594700"/>
              <a:ext cx="50644" cy="74592"/>
            </a:xfrm>
            <a:custGeom>
              <a:avLst/>
              <a:gdLst/>
              <a:ahLst/>
              <a:cxnLst/>
              <a:rect l="l" t="t" r="r" b="b"/>
              <a:pathLst>
                <a:path w="1419" h="2090" extrusionOk="0">
                  <a:moveTo>
                    <a:pt x="202" y="1"/>
                  </a:moveTo>
                  <a:cubicBezTo>
                    <a:pt x="166" y="1"/>
                    <a:pt x="130" y="12"/>
                    <a:pt x="97" y="39"/>
                  </a:cubicBezTo>
                  <a:cubicBezTo>
                    <a:pt x="23" y="96"/>
                    <a:pt x="1" y="197"/>
                    <a:pt x="48" y="279"/>
                  </a:cubicBezTo>
                  <a:cubicBezTo>
                    <a:pt x="221" y="566"/>
                    <a:pt x="416" y="840"/>
                    <a:pt x="597" y="1122"/>
                  </a:cubicBezTo>
                  <a:cubicBezTo>
                    <a:pt x="775" y="1404"/>
                    <a:pt x="936" y="1699"/>
                    <a:pt x="1079" y="2003"/>
                  </a:cubicBezTo>
                  <a:cubicBezTo>
                    <a:pt x="1107" y="2064"/>
                    <a:pt x="1156" y="2090"/>
                    <a:pt x="1208" y="2090"/>
                  </a:cubicBezTo>
                  <a:cubicBezTo>
                    <a:pt x="1309" y="2090"/>
                    <a:pt x="1418" y="1992"/>
                    <a:pt x="1389" y="1874"/>
                  </a:cubicBezTo>
                  <a:lnTo>
                    <a:pt x="1389" y="1872"/>
                  </a:lnTo>
                  <a:cubicBezTo>
                    <a:pt x="1302" y="1528"/>
                    <a:pt x="1173" y="1194"/>
                    <a:pt x="1005" y="882"/>
                  </a:cubicBezTo>
                  <a:cubicBezTo>
                    <a:pt x="839" y="573"/>
                    <a:pt x="617" y="271"/>
                    <a:pt x="340" y="54"/>
                  </a:cubicBezTo>
                  <a:cubicBezTo>
                    <a:pt x="299" y="21"/>
                    <a:pt x="251" y="1"/>
                    <a:pt x="202" y="1"/>
                  </a:cubicBezTo>
                  <a:close/>
                </a:path>
              </a:pathLst>
            </a:custGeom>
            <a:solidFill>
              <a:srgbClr val="4431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39"/>
            <p:cNvSpPr/>
            <p:nvPr/>
          </p:nvSpPr>
          <p:spPr>
            <a:xfrm>
              <a:off x="6926837" y="4587027"/>
              <a:ext cx="53785" cy="77947"/>
            </a:xfrm>
            <a:custGeom>
              <a:avLst/>
              <a:gdLst/>
              <a:ahLst/>
              <a:cxnLst/>
              <a:rect l="l" t="t" r="r" b="b"/>
              <a:pathLst>
                <a:path w="1507" h="2184" extrusionOk="0">
                  <a:moveTo>
                    <a:pt x="1382" y="1"/>
                  </a:moveTo>
                  <a:cubicBezTo>
                    <a:pt x="1374" y="1"/>
                    <a:pt x="1366" y="2"/>
                    <a:pt x="1359" y="4"/>
                  </a:cubicBezTo>
                  <a:cubicBezTo>
                    <a:pt x="948" y="130"/>
                    <a:pt x="626" y="486"/>
                    <a:pt x="391" y="825"/>
                  </a:cubicBezTo>
                  <a:cubicBezTo>
                    <a:pt x="151" y="1174"/>
                    <a:pt x="0" y="1572"/>
                    <a:pt x="20" y="2000"/>
                  </a:cubicBezTo>
                  <a:cubicBezTo>
                    <a:pt x="25" y="2123"/>
                    <a:pt x="115" y="2183"/>
                    <a:pt x="206" y="2183"/>
                  </a:cubicBezTo>
                  <a:cubicBezTo>
                    <a:pt x="297" y="2183"/>
                    <a:pt x="390" y="2122"/>
                    <a:pt x="399" y="2000"/>
                  </a:cubicBezTo>
                  <a:lnTo>
                    <a:pt x="399" y="2003"/>
                  </a:lnTo>
                  <a:cubicBezTo>
                    <a:pt x="423" y="1654"/>
                    <a:pt x="599" y="1325"/>
                    <a:pt x="807" y="1053"/>
                  </a:cubicBezTo>
                  <a:cubicBezTo>
                    <a:pt x="1034" y="756"/>
                    <a:pt x="1339" y="484"/>
                    <a:pt x="1482" y="128"/>
                  </a:cubicBezTo>
                  <a:cubicBezTo>
                    <a:pt x="1506" y="64"/>
                    <a:pt x="1443" y="1"/>
                    <a:pt x="1382" y="1"/>
                  </a:cubicBezTo>
                  <a:close/>
                </a:path>
              </a:pathLst>
            </a:custGeom>
            <a:solidFill>
              <a:srgbClr val="4431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39"/>
            <p:cNvSpPr/>
            <p:nvPr/>
          </p:nvSpPr>
          <p:spPr>
            <a:xfrm>
              <a:off x="6976090" y="4621397"/>
              <a:ext cx="58817" cy="53285"/>
            </a:xfrm>
            <a:custGeom>
              <a:avLst/>
              <a:gdLst/>
              <a:ahLst/>
              <a:cxnLst/>
              <a:rect l="l" t="t" r="r" b="b"/>
              <a:pathLst>
                <a:path w="1648" h="1493" extrusionOk="0">
                  <a:moveTo>
                    <a:pt x="1539" y="1"/>
                  </a:moveTo>
                  <a:cubicBezTo>
                    <a:pt x="1529" y="1"/>
                    <a:pt x="1518" y="2"/>
                    <a:pt x="1507" y="6"/>
                  </a:cubicBezTo>
                  <a:cubicBezTo>
                    <a:pt x="1366" y="53"/>
                    <a:pt x="1243" y="139"/>
                    <a:pt x="1107" y="201"/>
                  </a:cubicBezTo>
                  <a:cubicBezTo>
                    <a:pt x="1042" y="228"/>
                    <a:pt x="988" y="275"/>
                    <a:pt x="928" y="308"/>
                  </a:cubicBezTo>
                  <a:cubicBezTo>
                    <a:pt x="894" y="325"/>
                    <a:pt x="862" y="342"/>
                    <a:pt x="832" y="360"/>
                  </a:cubicBezTo>
                  <a:cubicBezTo>
                    <a:pt x="792" y="389"/>
                    <a:pt x="753" y="421"/>
                    <a:pt x="713" y="451"/>
                  </a:cubicBezTo>
                  <a:cubicBezTo>
                    <a:pt x="483" y="629"/>
                    <a:pt x="288" y="857"/>
                    <a:pt x="102" y="1079"/>
                  </a:cubicBezTo>
                  <a:cubicBezTo>
                    <a:pt x="23" y="1178"/>
                    <a:pt x="1" y="1327"/>
                    <a:pt x="102" y="1423"/>
                  </a:cubicBezTo>
                  <a:cubicBezTo>
                    <a:pt x="150" y="1466"/>
                    <a:pt x="219" y="1492"/>
                    <a:pt x="285" y="1492"/>
                  </a:cubicBezTo>
                  <a:cubicBezTo>
                    <a:pt x="345" y="1492"/>
                    <a:pt x="404" y="1471"/>
                    <a:pt x="446" y="1423"/>
                  </a:cubicBezTo>
                  <a:cubicBezTo>
                    <a:pt x="632" y="1206"/>
                    <a:pt x="842" y="1013"/>
                    <a:pt x="1035" y="805"/>
                  </a:cubicBezTo>
                  <a:cubicBezTo>
                    <a:pt x="1090" y="747"/>
                    <a:pt x="1141" y="687"/>
                    <a:pt x="1189" y="625"/>
                  </a:cubicBezTo>
                  <a:lnTo>
                    <a:pt x="1189" y="625"/>
                  </a:lnTo>
                  <a:cubicBezTo>
                    <a:pt x="1189" y="625"/>
                    <a:pt x="1188" y="626"/>
                    <a:pt x="1188" y="626"/>
                  </a:cubicBezTo>
                  <a:cubicBezTo>
                    <a:pt x="1188" y="626"/>
                    <a:pt x="1190" y="624"/>
                    <a:pt x="1193" y="619"/>
                  </a:cubicBezTo>
                  <a:lnTo>
                    <a:pt x="1193" y="619"/>
                  </a:lnTo>
                  <a:cubicBezTo>
                    <a:pt x="1192" y="621"/>
                    <a:pt x="1190" y="623"/>
                    <a:pt x="1189" y="625"/>
                  </a:cubicBezTo>
                  <a:lnTo>
                    <a:pt x="1189" y="625"/>
                  </a:lnTo>
                  <a:cubicBezTo>
                    <a:pt x="1191" y="621"/>
                    <a:pt x="1198" y="612"/>
                    <a:pt x="1201" y="609"/>
                  </a:cubicBezTo>
                  <a:lnTo>
                    <a:pt x="1238" y="570"/>
                  </a:lnTo>
                  <a:cubicBezTo>
                    <a:pt x="1267" y="540"/>
                    <a:pt x="1295" y="508"/>
                    <a:pt x="1319" y="476"/>
                  </a:cubicBezTo>
                  <a:cubicBezTo>
                    <a:pt x="1406" y="365"/>
                    <a:pt x="1515" y="278"/>
                    <a:pt x="1601" y="167"/>
                  </a:cubicBezTo>
                  <a:cubicBezTo>
                    <a:pt x="1648" y="107"/>
                    <a:pt x="1617" y="1"/>
                    <a:pt x="1539" y="1"/>
                  </a:cubicBezTo>
                  <a:close/>
                </a:path>
              </a:pathLst>
            </a:custGeom>
            <a:solidFill>
              <a:srgbClr val="4431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54" name="Google Shape;854;p39"/>
          <p:cNvGrpSpPr/>
          <p:nvPr/>
        </p:nvGrpSpPr>
        <p:grpSpPr>
          <a:xfrm rot="1509799">
            <a:off x="7003890" y="493783"/>
            <a:ext cx="340596" cy="327377"/>
            <a:chOff x="427198" y="876398"/>
            <a:chExt cx="340596" cy="327377"/>
          </a:xfrm>
        </p:grpSpPr>
        <p:sp>
          <p:nvSpPr>
            <p:cNvPr id="855" name="Google Shape;855;p39"/>
            <p:cNvSpPr/>
            <p:nvPr/>
          </p:nvSpPr>
          <p:spPr>
            <a:xfrm>
              <a:off x="427198" y="91912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39"/>
            <p:cNvSpPr/>
            <p:nvPr/>
          </p:nvSpPr>
          <p:spPr>
            <a:xfrm>
              <a:off x="463050" y="994675"/>
              <a:ext cx="252000" cy="209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39"/>
            <p:cNvSpPr/>
            <p:nvPr/>
          </p:nvSpPr>
          <p:spPr>
            <a:xfrm>
              <a:off x="563934" y="876398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39"/>
            <p:cNvSpPr/>
            <p:nvPr/>
          </p:nvSpPr>
          <p:spPr>
            <a:xfrm>
              <a:off x="688294" y="93151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59" name="Google Shape;859;p39"/>
          <p:cNvGrpSpPr/>
          <p:nvPr/>
        </p:nvGrpSpPr>
        <p:grpSpPr>
          <a:xfrm rot="1509646">
            <a:off x="7737693" y="1940209"/>
            <a:ext cx="254830" cy="244940"/>
            <a:chOff x="427198" y="876398"/>
            <a:chExt cx="340596" cy="327377"/>
          </a:xfrm>
        </p:grpSpPr>
        <p:sp>
          <p:nvSpPr>
            <p:cNvPr id="860" name="Google Shape;860;p39"/>
            <p:cNvSpPr/>
            <p:nvPr/>
          </p:nvSpPr>
          <p:spPr>
            <a:xfrm>
              <a:off x="427198" y="91912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39"/>
            <p:cNvSpPr/>
            <p:nvPr/>
          </p:nvSpPr>
          <p:spPr>
            <a:xfrm>
              <a:off x="463050" y="994675"/>
              <a:ext cx="252000" cy="209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862;p39"/>
            <p:cNvSpPr/>
            <p:nvPr/>
          </p:nvSpPr>
          <p:spPr>
            <a:xfrm>
              <a:off x="563934" y="876398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39"/>
            <p:cNvSpPr/>
            <p:nvPr/>
          </p:nvSpPr>
          <p:spPr>
            <a:xfrm>
              <a:off x="688294" y="93151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64" name="Google Shape;864;p39"/>
          <p:cNvGrpSpPr/>
          <p:nvPr/>
        </p:nvGrpSpPr>
        <p:grpSpPr>
          <a:xfrm rot="234498">
            <a:off x="1429297" y="1327794"/>
            <a:ext cx="254847" cy="244957"/>
            <a:chOff x="427198" y="876398"/>
            <a:chExt cx="340596" cy="327377"/>
          </a:xfrm>
        </p:grpSpPr>
        <p:sp>
          <p:nvSpPr>
            <p:cNvPr id="865" name="Google Shape;865;p39"/>
            <p:cNvSpPr/>
            <p:nvPr/>
          </p:nvSpPr>
          <p:spPr>
            <a:xfrm>
              <a:off x="427198" y="91912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39"/>
            <p:cNvSpPr/>
            <p:nvPr/>
          </p:nvSpPr>
          <p:spPr>
            <a:xfrm>
              <a:off x="463050" y="994675"/>
              <a:ext cx="252000" cy="209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39"/>
            <p:cNvSpPr/>
            <p:nvPr/>
          </p:nvSpPr>
          <p:spPr>
            <a:xfrm>
              <a:off x="563934" y="876398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39"/>
            <p:cNvSpPr/>
            <p:nvPr/>
          </p:nvSpPr>
          <p:spPr>
            <a:xfrm>
              <a:off x="688294" y="93151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69" name="Google Shape;869;p39"/>
          <p:cNvGrpSpPr/>
          <p:nvPr/>
        </p:nvGrpSpPr>
        <p:grpSpPr>
          <a:xfrm rot="-2224879">
            <a:off x="755514" y="628444"/>
            <a:ext cx="214148" cy="205836"/>
            <a:chOff x="427198" y="876398"/>
            <a:chExt cx="340596" cy="327377"/>
          </a:xfrm>
        </p:grpSpPr>
        <p:sp>
          <p:nvSpPr>
            <p:cNvPr id="870" name="Google Shape;870;p39"/>
            <p:cNvSpPr/>
            <p:nvPr/>
          </p:nvSpPr>
          <p:spPr>
            <a:xfrm>
              <a:off x="427198" y="91912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39"/>
            <p:cNvSpPr/>
            <p:nvPr/>
          </p:nvSpPr>
          <p:spPr>
            <a:xfrm>
              <a:off x="463050" y="994675"/>
              <a:ext cx="252000" cy="209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39"/>
            <p:cNvSpPr/>
            <p:nvPr/>
          </p:nvSpPr>
          <p:spPr>
            <a:xfrm>
              <a:off x="563934" y="876398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39"/>
            <p:cNvSpPr/>
            <p:nvPr/>
          </p:nvSpPr>
          <p:spPr>
            <a:xfrm>
              <a:off x="688294" y="93151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74" name="Google Shape;874;p39"/>
          <p:cNvGrpSpPr/>
          <p:nvPr/>
        </p:nvGrpSpPr>
        <p:grpSpPr>
          <a:xfrm rot="1554292">
            <a:off x="8180535" y="628445"/>
            <a:ext cx="214159" cy="205848"/>
            <a:chOff x="427198" y="876398"/>
            <a:chExt cx="340596" cy="327377"/>
          </a:xfrm>
        </p:grpSpPr>
        <p:sp>
          <p:nvSpPr>
            <p:cNvPr id="875" name="Google Shape;875;p39"/>
            <p:cNvSpPr/>
            <p:nvPr/>
          </p:nvSpPr>
          <p:spPr>
            <a:xfrm>
              <a:off x="427198" y="91912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39"/>
            <p:cNvSpPr/>
            <p:nvPr/>
          </p:nvSpPr>
          <p:spPr>
            <a:xfrm>
              <a:off x="463050" y="994675"/>
              <a:ext cx="252000" cy="209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877;p39"/>
            <p:cNvSpPr/>
            <p:nvPr/>
          </p:nvSpPr>
          <p:spPr>
            <a:xfrm>
              <a:off x="563934" y="876398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878;p39"/>
            <p:cNvSpPr/>
            <p:nvPr/>
          </p:nvSpPr>
          <p:spPr>
            <a:xfrm>
              <a:off x="688294" y="93151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79" name="Google Shape;879;p39"/>
          <p:cNvGrpSpPr/>
          <p:nvPr/>
        </p:nvGrpSpPr>
        <p:grpSpPr>
          <a:xfrm rot="234498">
            <a:off x="2752422" y="1327794"/>
            <a:ext cx="254847" cy="244957"/>
            <a:chOff x="427198" y="876398"/>
            <a:chExt cx="340596" cy="327377"/>
          </a:xfrm>
        </p:grpSpPr>
        <p:sp>
          <p:nvSpPr>
            <p:cNvPr id="880" name="Google Shape;880;p39"/>
            <p:cNvSpPr/>
            <p:nvPr/>
          </p:nvSpPr>
          <p:spPr>
            <a:xfrm>
              <a:off x="427198" y="91912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39"/>
            <p:cNvSpPr/>
            <p:nvPr/>
          </p:nvSpPr>
          <p:spPr>
            <a:xfrm>
              <a:off x="463050" y="994675"/>
              <a:ext cx="252000" cy="209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39"/>
            <p:cNvSpPr/>
            <p:nvPr/>
          </p:nvSpPr>
          <p:spPr>
            <a:xfrm>
              <a:off x="563934" y="876398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39"/>
            <p:cNvSpPr/>
            <p:nvPr/>
          </p:nvSpPr>
          <p:spPr>
            <a:xfrm>
              <a:off x="688294" y="93151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84" name="Google Shape;884;p39"/>
          <p:cNvGrpSpPr/>
          <p:nvPr/>
        </p:nvGrpSpPr>
        <p:grpSpPr>
          <a:xfrm rot="2030806">
            <a:off x="5819493" y="4101458"/>
            <a:ext cx="214151" cy="205840"/>
            <a:chOff x="427198" y="876398"/>
            <a:chExt cx="340596" cy="327377"/>
          </a:xfrm>
        </p:grpSpPr>
        <p:sp>
          <p:nvSpPr>
            <p:cNvPr id="885" name="Google Shape;885;p39"/>
            <p:cNvSpPr/>
            <p:nvPr/>
          </p:nvSpPr>
          <p:spPr>
            <a:xfrm>
              <a:off x="427198" y="91912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886;p39"/>
            <p:cNvSpPr/>
            <p:nvPr/>
          </p:nvSpPr>
          <p:spPr>
            <a:xfrm>
              <a:off x="463050" y="994675"/>
              <a:ext cx="252000" cy="209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39"/>
            <p:cNvSpPr/>
            <p:nvPr/>
          </p:nvSpPr>
          <p:spPr>
            <a:xfrm>
              <a:off x="563934" y="876398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39"/>
            <p:cNvSpPr/>
            <p:nvPr/>
          </p:nvSpPr>
          <p:spPr>
            <a:xfrm>
              <a:off x="688294" y="93151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89" name="Google Shape;889;p39"/>
          <p:cNvGrpSpPr/>
          <p:nvPr/>
        </p:nvGrpSpPr>
        <p:grpSpPr>
          <a:xfrm rot="-2316429">
            <a:off x="6330448" y="1231276"/>
            <a:ext cx="214136" cy="205825"/>
            <a:chOff x="427198" y="876398"/>
            <a:chExt cx="340596" cy="327377"/>
          </a:xfrm>
        </p:grpSpPr>
        <p:sp>
          <p:nvSpPr>
            <p:cNvPr id="890" name="Google Shape;890;p39"/>
            <p:cNvSpPr/>
            <p:nvPr/>
          </p:nvSpPr>
          <p:spPr>
            <a:xfrm>
              <a:off x="427198" y="91912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39"/>
            <p:cNvSpPr/>
            <p:nvPr/>
          </p:nvSpPr>
          <p:spPr>
            <a:xfrm>
              <a:off x="463050" y="994675"/>
              <a:ext cx="252000" cy="209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39"/>
            <p:cNvSpPr/>
            <p:nvPr/>
          </p:nvSpPr>
          <p:spPr>
            <a:xfrm>
              <a:off x="563934" y="876398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893;p39"/>
            <p:cNvSpPr/>
            <p:nvPr/>
          </p:nvSpPr>
          <p:spPr>
            <a:xfrm>
              <a:off x="688294" y="93151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4" name="Google Shape;894;p39"/>
          <p:cNvGrpSpPr/>
          <p:nvPr/>
        </p:nvGrpSpPr>
        <p:grpSpPr>
          <a:xfrm rot="3761786">
            <a:off x="2837562" y="2868497"/>
            <a:ext cx="278751" cy="277350"/>
            <a:chOff x="8140166" y="2287204"/>
            <a:chExt cx="357063" cy="355270"/>
          </a:xfrm>
        </p:grpSpPr>
        <p:sp>
          <p:nvSpPr>
            <p:cNvPr id="895" name="Google Shape;895;p39"/>
            <p:cNvSpPr/>
            <p:nvPr/>
          </p:nvSpPr>
          <p:spPr>
            <a:xfrm rot="6745560">
              <a:off x="8273379" y="2401291"/>
              <a:ext cx="163765" cy="239580"/>
            </a:xfrm>
            <a:custGeom>
              <a:avLst/>
              <a:gdLst/>
              <a:ahLst/>
              <a:cxnLst/>
              <a:rect l="l" t="t" r="r" b="b"/>
              <a:pathLst>
                <a:path w="11082" h="12766" extrusionOk="0">
                  <a:moveTo>
                    <a:pt x="11082" y="12766"/>
                  </a:moveTo>
                  <a:lnTo>
                    <a:pt x="3016" y="0"/>
                  </a:lnTo>
                  <a:lnTo>
                    <a:pt x="0" y="491"/>
                  </a:lnTo>
                  <a:lnTo>
                    <a:pt x="10310" y="1276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896" name="Google Shape;896;p39"/>
            <p:cNvSpPr/>
            <p:nvPr/>
          </p:nvSpPr>
          <p:spPr>
            <a:xfrm rot="4784258">
              <a:off x="8167776" y="2288513"/>
              <a:ext cx="163752" cy="192886"/>
            </a:xfrm>
            <a:custGeom>
              <a:avLst/>
              <a:gdLst/>
              <a:ahLst/>
              <a:cxnLst/>
              <a:rect l="l" t="t" r="r" b="b"/>
              <a:pathLst>
                <a:path w="11082" h="12766" extrusionOk="0">
                  <a:moveTo>
                    <a:pt x="11082" y="12766"/>
                  </a:moveTo>
                  <a:lnTo>
                    <a:pt x="3016" y="0"/>
                  </a:lnTo>
                  <a:lnTo>
                    <a:pt x="0" y="491"/>
                  </a:lnTo>
                  <a:lnTo>
                    <a:pt x="10310" y="1276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</p:grpSp>
      <p:grpSp>
        <p:nvGrpSpPr>
          <p:cNvPr id="897" name="Google Shape;897;p39"/>
          <p:cNvGrpSpPr/>
          <p:nvPr/>
        </p:nvGrpSpPr>
        <p:grpSpPr>
          <a:xfrm rot="-659650">
            <a:off x="1171062" y="2176413"/>
            <a:ext cx="291506" cy="394399"/>
            <a:chOff x="893990" y="2644493"/>
            <a:chExt cx="291519" cy="394418"/>
          </a:xfrm>
        </p:grpSpPr>
        <p:sp>
          <p:nvSpPr>
            <p:cNvPr id="898" name="Google Shape;898;p39"/>
            <p:cNvSpPr/>
            <p:nvPr/>
          </p:nvSpPr>
          <p:spPr>
            <a:xfrm rot="46532">
              <a:off x="1020154" y="2645590"/>
              <a:ext cx="163752" cy="239576"/>
            </a:xfrm>
            <a:custGeom>
              <a:avLst/>
              <a:gdLst/>
              <a:ahLst/>
              <a:cxnLst/>
              <a:rect l="l" t="t" r="r" b="b"/>
              <a:pathLst>
                <a:path w="11082" h="12766" extrusionOk="0">
                  <a:moveTo>
                    <a:pt x="11082" y="12766"/>
                  </a:moveTo>
                  <a:lnTo>
                    <a:pt x="3016" y="0"/>
                  </a:lnTo>
                  <a:lnTo>
                    <a:pt x="0" y="491"/>
                  </a:lnTo>
                  <a:lnTo>
                    <a:pt x="10310" y="1276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899" name="Google Shape;899;p39"/>
            <p:cNvSpPr/>
            <p:nvPr/>
          </p:nvSpPr>
          <p:spPr>
            <a:xfrm rot="-1915083">
              <a:off x="932595" y="2817320"/>
              <a:ext cx="163755" cy="192881"/>
            </a:xfrm>
            <a:custGeom>
              <a:avLst/>
              <a:gdLst/>
              <a:ahLst/>
              <a:cxnLst/>
              <a:rect l="l" t="t" r="r" b="b"/>
              <a:pathLst>
                <a:path w="11082" h="12766" extrusionOk="0">
                  <a:moveTo>
                    <a:pt x="11082" y="12766"/>
                  </a:moveTo>
                  <a:lnTo>
                    <a:pt x="3016" y="0"/>
                  </a:lnTo>
                  <a:lnTo>
                    <a:pt x="0" y="491"/>
                  </a:lnTo>
                  <a:lnTo>
                    <a:pt x="10310" y="1276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</p:grpSp>
      <p:sp>
        <p:nvSpPr>
          <p:cNvPr id="900" name="Google Shape;900;p39"/>
          <p:cNvSpPr/>
          <p:nvPr/>
        </p:nvSpPr>
        <p:spPr>
          <a:xfrm rot="2220920">
            <a:off x="1642561" y="2502643"/>
            <a:ext cx="259411" cy="277733"/>
          </a:xfrm>
          <a:custGeom>
            <a:avLst/>
            <a:gdLst/>
            <a:ahLst/>
            <a:cxnLst/>
            <a:rect l="l" t="t" r="r" b="b"/>
            <a:pathLst>
              <a:path w="11865" h="12703" extrusionOk="0">
                <a:moveTo>
                  <a:pt x="4141" y="1"/>
                </a:moveTo>
                <a:cubicBezTo>
                  <a:pt x="128" y="1"/>
                  <a:pt x="302" y="1642"/>
                  <a:pt x="153" y="3680"/>
                </a:cubicBezTo>
                <a:cubicBezTo>
                  <a:pt x="0" y="5785"/>
                  <a:pt x="1878" y="11564"/>
                  <a:pt x="4554" y="12635"/>
                </a:cubicBezTo>
                <a:cubicBezTo>
                  <a:pt x="4668" y="12681"/>
                  <a:pt x="4786" y="12703"/>
                  <a:pt x="4906" y="12703"/>
                </a:cubicBezTo>
                <a:cubicBezTo>
                  <a:pt x="7619" y="12703"/>
                  <a:pt x="11864" y="1652"/>
                  <a:pt x="11864" y="1652"/>
                </a:cubicBezTo>
                <a:cubicBezTo>
                  <a:pt x="11864" y="1652"/>
                  <a:pt x="8995" y="123"/>
                  <a:pt x="4554" y="6"/>
                </a:cubicBezTo>
                <a:cubicBezTo>
                  <a:pt x="4412" y="3"/>
                  <a:pt x="4274" y="1"/>
                  <a:pt x="4141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21000">
                <a:schemeClr val="accent1"/>
              </a:gs>
              <a:gs pos="76000">
                <a:schemeClr val="accent6"/>
              </a:gs>
              <a:gs pos="100000">
                <a:schemeClr val="accent6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1" name="Google Shape;901;p39"/>
          <p:cNvSpPr/>
          <p:nvPr/>
        </p:nvSpPr>
        <p:spPr>
          <a:xfrm>
            <a:off x="2529124" y="2594371"/>
            <a:ext cx="243405" cy="278728"/>
          </a:xfrm>
          <a:custGeom>
            <a:avLst/>
            <a:gdLst/>
            <a:ahLst/>
            <a:cxnLst/>
            <a:rect l="l" t="t" r="r" b="b"/>
            <a:pathLst>
              <a:path w="10984" h="12578" extrusionOk="0">
                <a:moveTo>
                  <a:pt x="4725" y="0"/>
                </a:moveTo>
                <a:cubicBezTo>
                  <a:pt x="2384" y="0"/>
                  <a:pt x="0" y="457"/>
                  <a:pt x="0" y="457"/>
                </a:cubicBezTo>
                <a:cubicBezTo>
                  <a:pt x="0" y="457"/>
                  <a:pt x="923" y="5125"/>
                  <a:pt x="1571" y="7114"/>
                </a:cubicBezTo>
                <a:cubicBezTo>
                  <a:pt x="2222" y="9106"/>
                  <a:pt x="4171" y="12205"/>
                  <a:pt x="5168" y="12549"/>
                </a:cubicBezTo>
                <a:cubicBezTo>
                  <a:pt x="5224" y="12568"/>
                  <a:pt x="5284" y="12578"/>
                  <a:pt x="5347" y="12578"/>
                </a:cubicBezTo>
                <a:cubicBezTo>
                  <a:pt x="6417" y="12578"/>
                  <a:pt x="8529" y="9911"/>
                  <a:pt x="9720" y="6733"/>
                </a:cubicBezTo>
                <a:cubicBezTo>
                  <a:pt x="10984" y="3364"/>
                  <a:pt x="10640" y="2179"/>
                  <a:pt x="8419" y="724"/>
                </a:cubicBezTo>
                <a:cubicBezTo>
                  <a:pt x="7576" y="172"/>
                  <a:pt x="6158" y="0"/>
                  <a:pt x="4725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21000">
                <a:schemeClr val="accent1"/>
              </a:gs>
              <a:gs pos="76000">
                <a:schemeClr val="accent6"/>
              </a:gs>
              <a:gs pos="100000">
                <a:schemeClr val="accent6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2" name="Google Shape;902;p39"/>
          <p:cNvSpPr/>
          <p:nvPr/>
        </p:nvSpPr>
        <p:spPr>
          <a:xfrm rot="1731017">
            <a:off x="1425250" y="2087325"/>
            <a:ext cx="163753" cy="239546"/>
          </a:xfrm>
          <a:custGeom>
            <a:avLst/>
            <a:gdLst/>
            <a:ahLst/>
            <a:cxnLst/>
            <a:rect l="l" t="t" r="r" b="b"/>
            <a:pathLst>
              <a:path w="11082" h="12766" extrusionOk="0">
                <a:moveTo>
                  <a:pt x="11082" y="12766"/>
                </a:moveTo>
                <a:lnTo>
                  <a:pt x="3016" y="0"/>
                </a:lnTo>
                <a:lnTo>
                  <a:pt x="0" y="491"/>
                </a:lnTo>
                <a:lnTo>
                  <a:pt x="10310" y="127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grpSp>
        <p:nvGrpSpPr>
          <p:cNvPr id="903" name="Google Shape;903;p39"/>
          <p:cNvGrpSpPr/>
          <p:nvPr/>
        </p:nvGrpSpPr>
        <p:grpSpPr>
          <a:xfrm rot="7108150">
            <a:off x="7509165" y="3279873"/>
            <a:ext cx="361799" cy="281978"/>
            <a:chOff x="2035780" y="3267302"/>
            <a:chExt cx="361788" cy="281970"/>
          </a:xfrm>
        </p:grpSpPr>
        <p:sp>
          <p:nvSpPr>
            <p:cNvPr id="904" name="Google Shape;904;p39"/>
            <p:cNvSpPr/>
            <p:nvPr/>
          </p:nvSpPr>
          <p:spPr>
            <a:xfrm rot="3306960">
              <a:off x="2154032" y="3283196"/>
              <a:ext cx="163735" cy="239569"/>
            </a:xfrm>
            <a:custGeom>
              <a:avLst/>
              <a:gdLst/>
              <a:ahLst/>
              <a:cxnLst/>
              <a:rect l="l" t="t" r="r" b="b"/>
              <a:pathLst>
                <a:path w="11082" h="12766" extrusionOk="0">
                  <a:moveTo>
                    <a:pt x="11082" y="12766"/>
                  </a:moveTo>
                  <a:lnTo>
                    <a:pt x="3016" y="0"/>
                  </a:lnTo>
                  <a:lnTo>
                    <a:pt x="0" y="491"/>
                  </a:lnTo>
                  <a:lnTo>
                    <a:pt x="10310" y="1276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05" name="Google Shape;905;p39"/>
            <p:cNvSpPr/>
            <p:nvPr/>
          </p:nvSpPr>
          <p:spPr>
            <a:xfrm rot="4557590">
              <a:off x="2267149" y="3412685"/>
              <a:ext cx="97983" cy="143362"/>
            </a:xfrm>
            <a:custGeom>
              <a:avLst/>
              <a:gdLst/>
              <a:ahLst/>
              <a:cxnLst/>
              <a:rect l="l" t="t" r="r" b="b"/>
              <a:pathLst>
                <a:path w="11082" h="12766" extrusionOk="0">
                  <a:moveTo>
                    <a:pt x="11082" y="12766"/>
                  </a:moveTo>
                  <a:lnTo>
                    <a:pt x="3016" y="0"/>
                  </a:lnTo>
                  <a:lnTo>
                    <a:pt x="0" y="491"/>
                  </a:lnTo>
                  <a:lnTo>
                    <a:pt x="10310" y="1276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06" name="Google Shape;906;p39"/>
            <p:cNvSpPr/>
            <p:nvPr/>
          </p:nvSpPr>
          <p:spPr>
            <a:xfrm rot="1737802">
              <a:off x="2064375" y="3347169"/>
              <a:ext cx="98004" cy="143369"/>
            </a:xfrm>
            <a:custGeom>
              <a:avLst/>
              <a:gdLst/>
              <a:ahLst/>
              <a:cxnLst/>
              <a:rect l="l" t="t" r="r" b="b"/>
              <a:pathLst>
                <a:path w="11082" h="12766" extrusionOk="0">
                  <a:moveTo>
                    <a:pt x="11082" y="12766"/>
                  </a:moveTo>
                  <a:lnTo>
                    <a:pt x="3016" y="0"/>
                  </a:lnTo>
                  <a:lnTo>
                    <a:pt x="0" y="491"/>
                  </a:lnTo>
                  <a:lnTo>
                    <a:pt x="10310" y="1276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Google Shape;2061;p54"/>
          <p:cNvSpPr txBox="1">
            <a:spLocks noGrp="1"/>
          </p:cNvSpPr>
          <p:nvPr>
            <p:ph type="title"/>
          </p:nvPr>
        </p:nvSpPr>
        <p:spPr>
          <a:xfrm>
            <a:off x="4748850" y="2012825"/>
            <a:ext cx="3182400" cy="124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dirty="0"/>
              <a:t>Всім привіт!!!</a:t>
            </a:r>
            <a:endParaRPr dirty="0"/>
          </a:p>
        </p:txBody>
      </p:sp>
      <p:cxnSp>
        <p:nvCxnSpPr>
          <p:cNvPr id="2063" name="Google Shape;2063;p54"/>
          <p:cNvCxnSpPr/>
          <p:nvPr/>
        </p:nvCxnSpPr>
        <p:spPr>
          <a:xfrm>
            <a:off x="4761525" y="3896625"/>
            <a:ext cx="30561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064" name="Google Shape;2064;p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12750" y="1105175"/>
            <a:ext cx="3056100" cy="30561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2065" name="Google Shape;2065;p54"/>
          <p:cNvSpPr/>
          <p:nvPr/>
        </p:nvSpPr>
        <p:spPr>
          <a:xfrm>
            <a:off x="2072928" y="1728517"/>
            <a:ext cx="290435" cy="413281"/>
          </a:xfrm>
          <a:custGeom>
            <a:avLst/>
            <a:gdLst/>
            <a:ahLst/>
            <a:cxnLst/>
            <a:rect l="l" t="t" r="r" b="b"/>
            <a:pathLst>
              <a:path w="10892" h="15499" extrusionOk="0">
                <a:moveTo>
                  <a:pt x="3484" y="1794"/>
                </a:moveTo>
                <a:lnTo>
                  <a:pt x="10892" y="8737"/>
                </a:lnTo>
                <a:lnTo>
                  <a:pt x="5974" y="14167"/>
                </a:lnTo>
                <a:lnTo>
                  <a:pt x="2285" y="15499"/>
                </a:lnTo>
                <a:lnTo>
                  <a:pt x="31" y="9454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AF1743">
                  <a:alpha val="60392"/>
                </a:srgbClr>
              </a:gs>
              <a:gs pos="48000">
                <a:srgbClr val="DA1745">
                  <a:alpha val="15294"/>
                </a:srgbClr>
              </a:gs>
              <a:gs pos="74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</p:sp>
      <p:sp>
        <p:nvSpPr>
          <p:cNvPr id="2066" name="Google Shape;2066;p54"/>
          <p:cNvSpPr/>
          <p:nvPr/>
        </p:nvSpPr>
        <p:spPr>
          <a:xfrm>
            <a:off x="3316839" y="1797552"/>
            <a:ext cx="286889" cy="439866"/>
          </a:xfrm>
          <a:custGeom>
            <a:avLst/>
            <a:gdLst/>
            <a:ahLst/>
            <a:cxnLst/>
            <a:rect l="l" t="t" r="r" b="b"/>
            <a:pathLst>
              <a:path w="10759" h="16496" extrusionOk="0">
                <a:moveTo>
                  <a:pt x="10759" y="4098"/>
                </a:moveTo>
                <a:lnTo>
                  <a:pt x="6455" y="16496"/>
                </a:lnTo>
                <a:lnTo>
                  <a:pt x="3689" y="15267"/>
                </a:lnTo>
                <a:lnTo>
                  <a:pt x="1537" y="12500"/>
                </a:lnTo>
                <a:lnTo>
                  <a:pt x="0" y="9426"/>
                </a:lnTo>
                <a:lnTo>
                  <a:pt x="8812" y="0"/>
                </a:lnTo>
                <a:close/>
              </a:path>
            </a:pathLst>
          </a:custGeom>
          <a:gradFill>
            <a:gsLst>
              <a:gs pos="0">
                <a:srgbClr val="AF1743">
                  <a:alpha val="60392"/>
                </a:srgbClr>
              </a:gs>
              <a:gs pos="48000">
                <a:srgbClr val="DA1745">
                  <a:alpha val="15294"/>
                </a:srgbClr>
              </a:gs>
              <a:gs pos="74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</p:sp>
      <p:grpSp>
        <p:nvGrpSpPr>
          <p:cNvPr id="2067" name="Google Shape;2067;p54"/>
          <p:cNvGrpSpPr/>
          <p:nvPr/>
        </p:nvGrpSpPr>
        <p:grpSpPr>
          <a:xfrm rot="2700000">
            <a:off x="3646317" y="2049162"/>
            <a:ext cx="516476" cy="513882"/>
            <a:chOff x="8140166" y="2287204"/>
            <a:chExt cx="357063" cy="355270"/>
          </a:xfrm>
        </p:grpSpPr>
        <p:sp>
          <p:nvSpPr>
            <p:cNvPr id="2068" name="Google Shape;2068;p54"/>
            <p:cNvSpPr/>
            <p:nvPr/>
          </p:nvSpPr>
          <p:spPr>
            <a:xfrm rot="6745560">
              <a:off x="8273379" y="2401291"/>
              <a:ext cx="163765" cy="239580"/>
            </a:xfrm>
            <a:custGeom>
              <a:avLst/>
              <a:gdLst/>
              <a:ahLst/>
              <a:cxnLst/>
              <a:rect l="l" t="t" r="r" b="b"/>
              <a:pathLst>
                <a:path w="11082" h="12766" extrusionOk="0">
                  <a:moveTo>
                    <a:pt x="11082" y="12766"/>
                  </a:moveTo>
                  <a:lnTo>
                    <a:pt x="3016" y="0"/>
                  </a:lnTo>
                  <a:lnTo>
                    <a:pt x="0" y="491"/>
                  </a:lnTo>
                  <a:lnTo>
                    <a:pt x="10310" y="1276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069" name="Google Shape;2069;p54"/>
            <p:cNvSpPr/>
            <p:nvPr/>
          </p:nvSpPr>
          <p:spPr>
            <a:xfrm rot="4784258">
              <a:off x="8167776" y="2288513"/>
              <a:ext cx="163752" cy="192886"/>
            </a:xfrm>
            <a:custGeom>
              <a:avLst/>
              <a:gdLst/>
              <a:ahLst/>
              <a:cxnLst/>
              <a:rect l="l" t="t" r="r" b="b"/>
              <a:pathLst>
                <a:path w="11082" h="12766" extrusionOk="0">
                  <a:moveTo>
                    <a:pt x="11082" y="12766"/>
                  </a:moveTo>
                  <a:lnTo>
                    <a:pt x="3016" y="0"/>
                  </a:lnTo>
                  <a:lnTo>
                    <a:pt x="0" y="491"/>
                  </a:lnTo>
                  <a:lnTo>
                    <a:pt x="10310" y="1276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</p:grpSp>
      <p:grpSp>
        <p:nvGrpSpPr>
          <p:cNvPr id="2070" name="Google Shape;2070;p54"/>
          <p:cNvGrpSpPr/>
          <p:nvPr/>
        </p:nvGrpSpPr>
        <p:grpSpPr>
          <a:xfrm rot="772050">
            <a:off x="1132801" y="802142"/>
            <a:ext cx="340600" cy="327381"/>
            <a:chOff x="427198" y="876398"/>
            <a:chExt cx="340596" cy="327377"/>
          </a:xfrm>
        </p:grpSpPr>
        <p:sp>
          <p:nvSpPr>
            <p:cNvPr id="2071" name="Google Shape;2071;p54"/>
            <p:cNvSpPr/>
            <p:nvPr/>
          </p:nvSpPr>
          <p:spPr>
            <a:xfrm>
              <a:off x="427198" y="91912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2" name="Google Shape;2072;p54"/>
            <p:cNvSpPr/>
            <p:nvPr/>
          </p:nvSpPr>
          <p:spPr>
            <a:xfrm>
              <a:off x="463050" y="994675"/>
              <a:ext cx="252000" cy="209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3" name="Google Shape;2073;p54"/>
            <p:cNvSpPr/>
            <p:nvPr/>
          </p:nvSpPr>
          <p:spPr>
            <a:xfrm>
              <a:off x="563934" y="876398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4" name="Google Shape;2074;p54"/>
            <p:cNvSpPr/>
            <p:nvPr/>
          </p:nvSpPr>
          <p:spPr>
            <a:xfrm>
              <a:off x="688294" y="93151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75" name="Google Shape;2075;p54"/>
          <p:cNvGrpSpPr/>
          <p:nvPr/>
        </p:nvGrpSpPr>
        <p:grpSpPr>
          <a:xfrm rot="1509646">
            <a:off x="917943" y="1472159"/>
            <a:ext cx="254830" cy="244940"/>
            <a:chOff x="427198" y="876398"/>
            <a:chExt cx="340596" cy="327377"/>
          </a:xfrm>
        </p:grpSpPr>
        <p:sp>
          <p:nvSpPr>
            <p:cNvPr id="2076" name="Google Shape;2076;p54"/>
            <p:cNvSpPr/>
            <p:nvPr/>
          </p:nvSpPr>
          <p:spPr>
            <a:xfrm>
              <a:off x="427198" y="91912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7" name="Google Shape;2077;p54"/>
            <p:cNvSpPr/>
            <p:nvPr/>
          </p:nvSpPr>
          <p:spPr>
            <a:xfrm>
              <a:off x="463050" y="994675"/>
              <a:ext cx="252000" cy="209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8" name="Google Shape;2078;p54"/>
            <p:cNvSpPr/>
            <p:nvPr/>
          </p:nvSpPr>
          <p:spPr>
            <a:xfrm>
              <a:off x="563934" y="876398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9" name="Google Shape;2079;p54"/>
            <p:cNvSpPr/>
            <p:nvPr/>
          </p:nvSpPr>
          <p:spPr>
            <a:xfrm>
              <a:off x="688294" y="93151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80" name="Google Shape;2080;p54"/>
          <p:cNvGrpSpPr/>
          <p:nvPr/>
        </p:nvGrpSpPr>
        <p:grpSpPr>
          <a:xfrm rot="-2224879">
            <a:off x="3062301" y="1037407"/>
            <a:ext cx="214148" cy="205836"/>
            <a:chOff x="427198" y="876398"/>
            <a:chExt cx="340596" cy="327377"/>
          </a:xfrm>
        </p:grpSpPr>
        <p:sp>
          <p:nvSpPr>
            <p:cNvPr id="2081" name="Google Shape;2081;p54"/>
            <p:cNvSpPr/>
            <p:nvPr/>
          </p:nvSpPr>
          <p:spPr>
            <a:xfrm>
              <a:off x="427198" y="91912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2" name="Google Shape;2082;p54"/>
            <p:cNvSpPr/>
            <p:nvPr/>
          </p:nvSpPr>
          <p:spPr>
            <a:xfrm>
              <a:off x="463050" y="994675"/>
              <a:ext cx="252000" cy="209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3" name="Google Shape;2083;p54"/>
            <p:cNvSpPr/>
            <p:nvPr/>
          </p:nvSpPr>
          <p:spPr>
            <a:xfrm>
              <a:off x="563934" y="876398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4" name="Google Shape;2084;p54"/>
            <p:cNvSpPr/>
            <p:nvPr/>
          </p:nvSpPr>
          <p:spPr>
            <a:xfrm>
              <a:off x="688294" y="93151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85" name="Google Shape;2085;p54"/>
          <p:cNvGrpSpPr/>
          <p:nvPr/>
        </p:nvGrpSpPr>
        <p:grpSpPr>
          <a:xfrm rot="-2224879">
            <a:off x="7224501" y="913732"/>
            <a:ext cx="214148" cy="205836"/>
            <a:chOff x="427198" y="876398"/>
            <a:chExt cx="340596" cy="327377"/>
          </a:xfrm>
        </p:grpSpPr>
        <p:sp>
          <p:nvSpPr>
            <p:cNvPr id="2086" name="Google Shape;2086;p54"/>
            <p:cNvSpPr/>
            <p:nvPr/>
          </p:nvSpPr>
          <p:spPr>
            <a:xfrm>
              <a:off x="427198" y="91912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7" name="Google Shape;2087;p54"/>
            <p:cNvSpPr/>
            <p:nvPr/>
          </p:nvSpPr>
          <p:spPr>
            <a:xfrm>
              <a:off x="463050" y="994675"/>
              <a:ext cx="252000" cy="209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8" name="Google Shape;2088;p54"/>
            <p:cNvSpPr/>
            <p:nvPr/>
          </p:nvSpPr>
          <p:spPr>
            <a:xfrm>
              <a:off x="563934" y="876398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9" name="Google Shape;2089;p54"/>
            <p:cNvSpPr/>
            <p:nvPr/>
          </p:nvSpPr>
          <p:spPr>
            <a:xfrm>
              <a:off x="688294" y="93151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90" name="Google Shape;2090;p54"/>
          <p:cNvGrpSpPr/>
          <p:nvPr/>
        </p:nvGrpSpPr>
        <p:grpSpPr>
          <a:xfrm rot="1289827">
            <a:off x="6306039" y="4252426"/>
            <a:ext cx="254851" cy="244960"/>
            <a:chOff x="427198" y="876398"/>
            <a:chExt cx="340596" cy="327377"/>
          </a:xfrm>
        </p:grpSpPr>
        <p:sp>
          <p:nvSpPr>
            <p:cNvPr id="2091" name="Google Shape;2091;p54"/>
            <p:cNvSpPr/>
            <p:nvPr/>
          </p:nvSpPr>
          <p:spPr>
            <a:xfrm>
              <a:off x="427198" y="91912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2" name="Google Shape;2092;p54"/>
            <p:cNvSpPr/>
            <p:nvPr/>
          </p:nvSpPr>
          <p:spPr>
            <a:xfrm>
              <a:off x="463050" y="994675"/>
              <a:ext cx="252000" cy="209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3" name="Google Shape;2093;p54"/>
            <p:cNvSpPr/>
            <p:nvPr/>
          </p:nvSpPr>
          <p:spPr>
            <a:xfrm>
              <a:off x="563934" y="876398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4" name="Google Shape;2094;p54"/>
            <p:cNvSpPr/>
            <p:nvPr/>
          </p:nvSpPr>
          <p:spPr>
            <a:xfrm>
              <a:off x="688294" y="93151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95" name="Google Shape;2095;p54"/>
          <p:cNvGrpSpPr/>
          <p:nvPr/>
        </p:nvGrpSpPr>
        <p:grpSpPr>
          <a:xfrm rot="-2224879">
            <a:off x="1434776" y="3560532"/>
            <a:ext cx="214148" cy="205836"/>
            <a:chOff x="427198" y="876398"/>
            <a:chExt cx="340596" cy="327377"/>
          </a:xfrm>
        </p:grpSpPr>
        <p:sp>
          <p:nvSpPr>
            <p:cNvPr id="2096" name="Google Shape;2096;p54"/>
            <p:cNvSpPr/>
            <p:nvPr/>
          </p:nvSpPr>
          <p:spPr>
            <a:xfrm>
              <a:off x="427198" y="91912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7" name="Google Shape;2097;p54"/>
            <p:cNvSpPr/>
            <p:nvPr/>
          </p:nvSpPr>
          <p:spPr>
            <a:xfrm>
              <a:off x="463050" y="994675"/>
              <a:ext cx="252000" cy="209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8" name="Google Shape;2098;p54"/>
            <p:cNvSpPr/>
            <p:nvPr/>
          </p:nvSpPr>
          <p:spPr>
            <a:xfrm>
              <a:off x="563934" y="876398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9" name="Google Shape;2099;p54"/>
            <p:cNvSpPr/>
            <p:nvPr/>
          </p:nvSpPr>
          <p:spPr>
            <a:xfrm>
              <a:off x="688294" y="93151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00" name="Google Shape;2100;p54"/>
          <p:cNvGrpSpPr/>
          <p:nvPr/>
        </p:nvGrpSpPr>
        <p:grpSpPr>
          <a:xfrm>
            <a:off x="1505577" y="1805688"/>
            <a:ext cx="334775" cy="548974"/>
            <a:chOff x="1576429" y="1748900"/>
            <a:chExt cx="297896" cy="626468"/>
          </a:xfrm>
        </p:grpSpPr>
        <p:sp>
          <p:nvSpPr>
            <p:cNvPr id="2101" name="Google Shape;2101;p54"/>
            <p:cNvSpPr/>
            <p:nvPr/>
          </p:nvSpPr>
          <p:spPr>
            <a:xfrm rot="-957429">
              <a:off x="1667885" y="1767984"/>
              <a:ext cx="174668" cy="255547"/>
            </a:xfrm>
            <a:custGeom>
              <a:avLst/>
              <a:gdLst/>
              <a:ahLst/>
              <a:cxnLst/>
              <a:rect l="l" t="t" r="r" b="b"/>
              <a:pathLst>
                <a:path w="11082" h="12766" extrusionOk="0">
                  <a:moveTo>
                    <a:pt x="11082" y="12766"/>
                  </a:moveTo>
                  <a:lnTo>
                    <a:pt x="3016" y="0"/>
                  </a:lnTo>
                  <a:lnTo>
                    <a:pt x="0" y="491"/>
                  </a:lnTo>
                  <a:lnTo>
                    <a:pt x="10310" y="1276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102" name="Google Shape;2102;p54"/>
            <p:cNvSpPr/>
            <p:nvPr/>
          </p:nvSpPr>
          <p:spPr>
            <a:xfrm rot="-2919044">
              <a:off x="1624011" y="1971348"/>
              <a:ext cx="174671" cy="205739"/>
            </a:xfrm>
            <a:custGeom>
              <a:avLst/>
              <a:gdLst/>
              <a:ahLst/>
              <a:cxnLst/>
              <a:rect l="l" t="t" r="r" b="b"/>
              <a:pathLst>
                <a:path w="11082" h="12766" extrusionOk="0">
                  <a:moveTo>
                    <a:pt x="11082" y="12766"/>
                  </a:moveTo>
                  <a:lnTo>
                    <a:pt x="3016" y="0"/>
                  </a:lnTo>
                  <a:lnTo>
                    <a:pt x="0" y="491"/>
                  </a:lnTo>
                  <a:lnTo>
                    <a:pt x="10310" y="1276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103" name="Google Shape;2103;p54"/>
            <p:cNvSpPr/>
            <p:nvPr/>
          </p:nvSpPr>
          <p:spPr>
            <a:xfrm rot="-4948826">
              <a:off x="1627718" y="2172452"/>
              <a:ext cx="174658" cy="205740"/>
            </a:xfrm>
            <a:custGeom>
              <a:avLst/>
              <a:gdLst/>
              <a:ahLst/>
              <a:cxnLst/>
              <a:rect l="l" t="t" r="r" b="b"/>
              <a:pathLst>
                <a:path w="11082" h="12766" extrusionOk="0">
                  <a:moveTo>
                    <a:pt x="11082" y="12766"/>
                  </a:moveTo>
                  <a:lnTo>
                    <a:pt x="3016" y="0"/>
                  </a:lnTo>
                  <a:lnTo>
                    <a:pt x="0" y="491"/>
                  </a:lnTo>
                  <a:lnTo>
                    <a:pt x="10310" y="1276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8" name="Google Shape;658;p37"/>
          <p:cNvSpPr txBox="1">
            <a:spLocks noGrp="1"/>
          </p:cNvSpPr>
          <p:nvPr>
            <p:ph type="subTitle" idx="16"/>
          </p:nvPr>
        </p:nvSpPr>
        <p:spPr>
          <a:xfrm>
            <a:off x="875018" y="2115965"/>
            <a:ext cx="2336400" cy="51254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dirty="0"/>
              <a:t>Радісний котик</a:t>
            </a:r>
            <a:endParaRPr dirty="0"/>
          </a:p>
        </p:txBody>
      </p:sp>
      <p:sp>
        <p:nvSpPr>
          <p:cNvPr id="671" name="Google Shape;671;p37"/>
          <p:cNvSpPr txBox="1">
            <a:spLocks noGrp="1"/>
          </p:cNvSpPr>
          <p:nvPr>
            <p:ph type="title" idx="15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b="1" dirty="0">
                <a:solidFill>
                  <a:schemeClr val="lt2"/>
                </a:solidFill>
              </a:rPr>
              <a:t>А який у вас настрій?</a:t>
            </a:r>
            <a:endParaRPr b="1" dirty="0">
              <a:solidFill>
                <a:schemeClr val="lt2"/>
              </a:solidFill>
            </a:endParaRPr>
          </a:p>
        </p:txBody>
      </p:sp>
      <p:sp>
        <p:nvSpPr>
          <p:cNvPr id="672" name="Google Shape;672;p37"/>
          <p:cNvSpPr txBox="1">
            <a:spLocks noGrp="1"/>
          </p:cNvSpPr>
          <p:nvPr>
            <p:ph type="subTitle" idx="17"/>
          </p:nvPr>
        </p:nvSpPr>
        <p:spPr>
          <a:xfrm>
            <a:off x="3392162" y="2212439"/>
            <a:ext cx="23364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dirty="0"/>
              <a:t>Задуманий Котик</a:t>
            </a:r>
            <a:endParaRPr dirty="0"/>
          </a:p>
        </p:txBody>
      </p:sp>
      <p:sp>
        <p:nvSpPr>
          <p:cNvPr id="673" name="Google Shape;673;p37"/>
          <p:cNvSpPr txBox="1">
            <a:spLocks noGrp="1"/>
          </p:cNvSpPr>
          <p:nvPr>
            <p:ph type="subTitle" idx="18"/>
          </p:nvPr>
        </p:nvSpPr>
        <p:spPr>
          <a:xfrm>
            <a:off x="6090883" y="2115965"/>
            <a:ext cx="23364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dirty="0"/>
              <a:t>Сонний котик</a:t>
            </a:r>
            <a:endParaRPr dirty="0"/>
          </a:p>
        </p:txBody>
      </p:sp>
      <p:sp>
        <p:nvSpPr>
          <p:cNvPr id="674" name="Google Shape;674;p37"/>
          <p:cNvSpPr txBox="1">
            <a:spLocks noGrp="1"/>
          </p:cNvSpPr>
          <p:nvPr>
            <p:ph type="subTitle" idx="19"/>
          </p:nvPr>
        </p:nvSpPr>
        <p:spPr>
          <a:xfrm>
            <a:off x="2190032" y="3977411"/>
            <a:ext cx="23364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dirty="0"/>
              <a:t>Голодний котик</a:t>
            </a:r>
            <a:endParaRPr dirty="0"/>
          </a:p>
        </p:txBody>
      </p:sp>
      <p:sp>
        <p:nvSpPr>
          <p:cNvPr id="675" name="Google Shape;675;p37"/>
          <p:cNvSpPr txBox="1">
            <a:spLocks noGrp="1"/>
          </p:cNvSpPr>
          <p:nvPr>
            <p:ph type="subTitle" idx="20"/>
          </p:nvPr>
        </p:nvSpPr>
        <p:spPr>
          <a:xfrm>
            <a:off x="4922683" y="3884153"/>
            <a:ext cx="23364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dirty="0"/>
              <a:t>Змучений котик</a:t>
            </a:r>
            <a:endParaRPr dirty="0"/>
          </a:p>
        </p:txBody>
      </p:sp>
      <p:cxnSp>
        <p:nvCxnSpPr>
          <p:cNvPr id="677" name="Google Shape;677;p37"/>
          <p:cNvCxnSpPr/>
          <p:nvPr/>
        </p:nvCxnSpPr>
        <p:spPr>
          <a:xfrm>
            <a:off x="1560904" y="2143709"/>
            <a:ext cx="9426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78" name="Google Shape;678;p37"/>
          <p:cNvCxnSpPr/>
          <p:nvPr/>
        </p:nvCxnSpPr>
        <p:spPr>
          <a:xfrm>
            <a:off x="4089062" y="2143709"/>
            <a:ext cx="9426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79" name="Google Shape;679;p37"/>
          <p:cNvCxnSpPr/>
          <p:nvPr/>
        </p:nvCxnSpPr>
        <p:spPr>
          <a:xfrm>
            <a:off x="6738656" y="2158839"/>
            <a:ext cx="9426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80" name="Google Shape;680;p37"/>
          <p:cNvCxnSpPr/>
          <p:nvPr/>
        </p:nvCxnSpPr>
        <p:spPr>
          <a:xfrm>
            <a:off x="2914584" y="3884153"/>
            <a:ext cx="9426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81" name="Google Shape;681;p37"/>
          <p:cNvCxnSpPr/>
          <p:nvPr/>
        </p:nvCxnSpPr>
        <p:spPr>
          <a:xfrm>
            <a:off x="5604284" y="3832714"/>
            <a:ext cx="9426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683" name="Google Shape;683;p37"/>
          <p:cNvGrpSpPr/>
          <p:nvPr/>
        </p:nvGrpSpPr>
        <p:grpSpPr>
          <a:xfrm rot="-1463195">
            <a:off x="1300489" y="459421"/>
            <a:ext cx="340603" cy="327384"/>
            <a:chOff x="427198" y="876398"/>
            <a:chExt cx="340596" cy="327377"/>
          </a:xfrm>
        </p:grpSpPr>
        <p:sp>
          <p:nvSpPr>
            <p:cNvPr id="684" name="Google Shape;684;p37"/>
            <p:cNvSpPr/>
            <p:nvPr/>
          </p:nvSpPr>
          <p:spPr>
            <a:xfrm>
              <a:off x="427198" y="91912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37"/>
            <p:cNvSpPr/>
            <p:nvPr/>
          </p:nvSpPr>
          <p:spPr>
            <a:xfrm>
              <a:off x="463050" y="994675"/>
              <a:ext cx="252000" cy="209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37"/>
            <p:cNvSpPr/>
            <p:nvPr/>
          </p:nvSpPr>
          <p:spPr>
            <a:xfrm>
              <a:off x="563934" y="876398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687;p37"/>
            <p:cNvSpPr/>
            <p:nvPr/>
          </p:nvSpPr>
          <p:spPr>
            <a:xfrm>
              <a:off x="688294" y="93151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8" name="Google Shape;688;p37"/>
          <p:cNvGrpSpPr/>
          <p:nvPr/>
        </p:nvGrpSpPr>
        <p:grpSpPr>
          <a:xfrm rot="1509646">
            <a:off x="8048993" y="798509"/>
            <a:ext cx="254830" cy="244940"/>
            <a:chOff x="427198" y="876398"/>
            <a:chExt cx="340596" cy="327377"/>
          </a:xfrm>
        </p:grpSpPr>
        <p:sp>
          <p:nvSpPr>
            <p:cNvPr id="689" name="Google Shape;689;p37"/>
            <p:cNvSpPr/>
            <p:nvPr/>
          </p:nvSpPr>
          <p:spPr>
            <a:xfrm>
              <a:off x="427198" y="91912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" name="Google Shape;690;p37"/>
            <p:cNvSpPr/>
            <p:nvPr/>
          </p:nvSpPr>
          <p:spPr>
            <a:xfrm>
              <a:off x="463050" y="994675"/>
              <a:ext cx="252000" cy="209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37"/>
            <p:cNvSpPr/>
            <p:nvPr/>
          </p:nvSpPr>
          <p:spPr>
            <a:xfrm>
              <a:off x="563934" y="876398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37"/>
            <p:cNvSpPr/>
            <p:nvPr/>
          </p:nvSpPr>
          <p:spPr>
            <a:xfrm>
              <a:off x="688294" y="93151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3" name="Google Shape;693;p37"/>
          <p:cNvGrpSpPr/>
          <p:nvPr/>
        </p:nvGrpSpPr>
        <p:grpSpPr>
          <a:xfrm rot="1554292">
            <a:off x="7481185" y="370320"/>
            <a:ext cx="214159" cy="205848"/>
            <a:chOff x="427198" y="876398"/>
            <a:chExt cx="340596" cy="327377"/>
          </a:xfrm>
        </p:grpSpPr>
        <p:sp>
          <p:nvSpPr>
            <p:cNvPr id="694" name="Google Shape;694;p37"/>
            <p:cNvSpPr/>
            <p:nvPr/>
          </p:nvSpPr>
          <p:spPr>
            <a:xfrm>
              <a:off x="427198" y="91912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37"/>
            <p:cNvSpPr/>
            <p:nvPr/>
          </p:nvSpPr>
          <p:spPr>
            <a:xfrm>
              <a:off x="463050" y="994675"/>
              <a:ext cx="252000" cy="209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37"/>
            <p:cNvSpPr/>
            <p:nvPr/>
          </p:nvSpPr>
          <p:spPr>
            <a:xfrm>
              <a:off x="563934" y="876398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37"/>
            <p:cNvSpPr/>
            <p:nvPr/>
          </p:nvSpPr>
          <p:spPr>
            <a:xfrm>
              <a:off x="688294" y="93151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8" name="Google Shape;698;p37"/>
          <p:cNvGrpSpPr/>
          <p:nvPr/>
        </p:nvGrpSpPr>
        <p:grpSpPr>
          <a:xfrm rot="234498">
            <a:off x="3222097" y="2882881"/>
            <a:ext cx="254847" cy="244957"/>
            <a:chOff x="427198" y="876398"/>
            <a:chExt cx="340596" cy="327377"/>
          </a:xfrm>
        </p:grpSpPr>
        <p:sp>
          <p:nvSpPr>
            <p:cNvPr id="699" name="Google Shape;699;p37"/>
            <p:cNvSpPr/>
            <p:nvPr/>
          </p:nvSpPr>
          <p:spPr>
            <a:xfrm>
              <a:off x="427198" y="91912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37"/>
            <p:cNvSpPr/>
            <p:nvPr/>
          </p:nvSpPr>
          <p:spPr>
            <a:xfrm>
              <a:off x="463050" y="994675"/>
              <a:ext cx="252000" cy="209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37"/>
            <p:cNvSpPr/>
            <p:nvPr/>
          </p:nvSpPr>
          <p:spPr>
            <a:xfrm>
              <a:off x="563934" y="876398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37"/>
            <p:cNvSpPr/>
            <p:nvPr/>
          </p:nvSpPr>
          <p:spPr>
            <a:xfrm>
              <a:off x="688294" y="93151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3" name="Google Shape;703;p37"/>
          <p:cNvGrpSpPr/>
          <p:nvPr/>
        </p:nvGrpSpPr>
        <p:grpSpPr>
          <a:xfrm rot="2030806">
            <a:off x="5891218" y="3445708"/>
            <a:ext cx="214151" cy="205840"/>
            <a:chOff x="427198" y="876398"/>
            <a:chExt cx="340596" cy="327377"/>
          </a:xfrm>
        </p:grpSpPr>
        <p:sp>
          <p:nvSpPr>
            <p:cNvPr id="704" name="Google Shape;704;p37"/>
            <p:cNvSpPr/>
            <p:nvPr/>
          </p:nvSpPr>
          <p:spPr>
            <a:xfrm>
              <a:off x="427198" y="91912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37"/>
            <p:cNvSpPr/>
            <p:nvPr/>
          </p:nvSpPr>
          <p:spPr>
            <a:xfrm>
              <a:off x="463050" y="994675"/>
              <a:ext cx="252000" cy="209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706;p37"/>
            <p:cNvSpPr/>
            <p:nvPr/>
          </p:nvSpPr>
          <p:spPr>
            <a:xfrm>
              <a:off x="563934" y="876398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37"/>
            <p:cNvSpPr/>
            <p:nvPr/>
          </p:nvSpPr>
          <p:spPr>
            <a:xfrm>
              <a:off x="688294" y="93151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2D846660-4343-4C93-97CD-568B969DFA0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9242" b="99202" l="64362" r="98936">
                        <a14:foregroundMark x1="83333" y1="97305" x2="83333" y2="97305"/>
                        <a14:foregroundMark x1="88830" y1="97206" x2="88830" y2="97206"/>
                        <a14:foregroundMark x1="89362" y1="96906" x2="89362" y2="96906"/>
                        <a14:foregroundMark x1="94149" y1="94311" x2="94149" y2="94311"/>
                        <a14:foregroundMark x1="93794" y1="93713" x2="93794" y2="93713"/>
                        <a14:foregroundMark x1="90426" y1="92415" x2="89007" y2="92315"/>
                        <a14:foregroundMark x1="87589" y1="91617" x2="87057" y2="92216"/>
                        <a14:foregroundMark x1="88121" y1="93014" x2="90426" y2="97505"/>
                        <a14:foregroundMark x1="83865" y1="90020" x2="88830" y2="94810"/>
                        <a14:foregroundMark x1="81915" y1="97904" x2="85638" y2="99202"/>
                        <a14:foregroundMark x1="93972" y1="96906" x2="93972" y2="96906"/>
                        <a14:foregroundMark x1="95745" y1="96507" x2="95745" y2="96507"/>
                        <a14:foregroundMark x1="96277" y1="93613" x2="96277" y2="93613"/>
                        <a14:foregroundMark x1="95745" y1="92615" x2="95745" y2="92615"/>
                        <a14:foregroundMark x1="98936" y1="98503" x2="98936" y2="98503"/>
                      </a14:backgroundRemoval>
                    </a14:imgEffect>
                  </a14:imgLayer>
                </a14:imgProps>
              </a:ext>
            </a:extLst>
          </a:blip>
          <a:srcRect l="60527" t="77185" r="-1081"/>
          <a:stretch/>
        </p:blipFill>
        <p:spPr>
          <a:xfrm>
            <a:off x="1366260" y="905869"/>
            <a:ext cx="1248709" cy="1207824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0071FA75-A677-458C-892D-25C28149EC7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7745" b="46507" l="58333" r="92908">
                        <a14:foregroundMark x1="83688" y1="43513" x2="83688" y2="43513"/>
                        <a14:foregroundMark x1="79255" y1="45908" x2="79255" y2="45908"/>
                        <a14:foregroundMark x1="77305" y1="45609" x2="77305" y2="45609"/>
                        <a14:foregroundMark x1="74645" y1="45409" x2="74645" y2="45409"/>
                        <a14:foregroundMark x1="92021" y1="44411" x2="92021" y2="44411"/>
                        <a14:foregroundMark x1="93085" y1="44212" x2="93085" y2="44212"/>
                        <a14:foregroundMark x1="58333" y1="39521" x2="58333" y2="39521"/>
                      </a14:backgroundRemoval>
                    </a14:imgEffect>
                  </a14:imgLayer>
                </a14:imgProps>
              </a:ext>
            </a:extLst>
          </a:blip>
          <a:srcRect l="54502" t="25413" r="3270" b="51104"/>
          <a:stretch/>
        </p:blipFill>
        <p:spPr>
          <a:xfrm>
            <a:off x="3816060" y="799453"/>
            <a:ext cx="1395775" cy="1378949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87FA0642-CF92-4102-8482-EA0803368AF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7944" b="49202" l="3901" r="40603">
                        <a14:foregroundMark x1="12943" y1="29042" x2="12943" y2="29042"/>
                        <a14:foregroundMark x1="39539" y1="41018" x2="39539" y2="41018"/>
                        <a14:foregroundMark x1="40603" y1="41617" x2="40603" y2="41617"/>
                        <a14:foregroundMark x1="13298" y1="28343" x2="13298" y2="28343"/>
                        <a14:foregroundMark x1="12766" y1="27944" x2="12766" y2="27944"/>
                      </a14:backgroundRemoval>
                    </a14:imgEffect>
                  </a14:imgLayer>
                </a14:imgProps>
              </a:ext>
            </a:extLst>
          </a:blip>
          <a:srcRect l="1" t="26964" r="58618" b="48235"/>
          <a:stretch/>
        </p:blipFill>
        <p:spPr>
          <a:xfrm>
            <a:off x="6483210" y="990048"/>
            <a:ext cx="1198046" cy="1275664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F6AB7238-4AE1-4CCE-83DF-047444158B16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8743" b="96607" l="1064" r="43440">
                        <a14:foregroundMark x1="1418" y1="84930" x2="1418" y2="84930"/>
                        <a14:foregroundMark x1="32270" y1="78842" x2="32270" y2="78842"/>
                        <a14:foregroundMark x1="31383" y1="79641" x2="31383" y2="79641"/>
                        <a14:foregroundMark x1="43617" y1="92216" x2="43617" y2="92216"/>
                        <a14:foregroundMark x1="10638" y1="94810" x2="10638" y2="94810"/>
                        <a14:foregroundMark x1="19326" y1="94810" x2="19326" y2="94810"/>
                        <a14:foregroundMark x1="21986" y1="96607" x2="21986" y2="96607"/>
                        <a14:foregroundMark x1="22163" y1="96208" x2="22163" y2="96208"/>
                        <a14:foregroundMark x1="1950" y1="93214" x2="1950" y2="93214"/>
                      </a14:backgroundRemoval>
                    </a14:imgEffect>
                  </a14:imgLayer>
                </a14:imgProps>
              </a:ext>
            </a:extLst>
          </a:blip>
          <a:srcRect l="-6240" t="77668" r="54818" b="2269"/>
          <a:stretch/>
        </p:blipFill>
        <p:spPr>
          <a:xfrm>
            <a:off x="2443027" y="2570331"/>
            <a:ext cx="1830410" cy="1268795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03ACF339-ED4B-4E26-939D-28CBC0F952CB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088" b="22156" l="532" r="40603">
                        <a14:foregroundMark x1="15780" y1="18663" x2="15780" y2="18663"/>
                        <a14:foregroundMark x1="5674" y1="18862" x2="5674" y2="18862"/>
                        <a14:foregroundMark x1="5674" y1="18862" x2="5674" y2="18862"/>
                        <a14:foregroundMark x1="4078" y1="13772" x2="3369" y2="14172"/>
                        <a14:foregroundMark x1="3546" y1="14172" x2="3546" y2="14172"/>
                        <a14:foregroundMark x1="3014" y1="14172" x2="3014" y2="14172"/>
                        <a14:foregroundMark x1="2305" y1="14571" x2="2305" y2="14571"/>
                        <a14:foregroundMark x1="2128" y1="14770" x2="2128" y2="14770"/>
                        <a14:foregroundMark x1="532" y1="15070" x2="532" y2="15070"/>
                        <a14:foregroundMark x1="887" y1="15070" x2="887" y2="15070"/>
                        <a14:foregroundMark x1="24113" y1="18164" x2="24113" y2="18164"/>
                        <a14:foregroundMark x1="24113" y1="18164" x2="24113" y2="18164"/>
                        <a14:foregroundMark x1="36702" y1="18463" x2="36702" y2="18463"/>
                        <a14:foregroundMark x1="36525" y1="18663" x2="36525" y2="18663"/>
                        <a14:foregroundMark x1="13830" y1="20459" x2="13830" y2="20459"/>
                        <a14:foregroundMark x1="7270" y1="20958" x2="7270" y2="20958"/>
                        <a14:foregroundMark x1="8156" y1="21158" x2="8156" y2="21158"/>
                        <a14:foregroundMark x1="10638" y1="21657" x2="10638" y2="21657"/>
                        <a14:foregroundMark x1="10993" y1="21956" x2="10993" y2="21956"/>
                      </a14:backgroundRemoval>
                    </a14:imgEffect>
                  </a14:imgLayer>
                </a14:imgProps>
              </a:ext>
            </a:extLst>
          </a:blip>
          <a:srcRect l="1" t="4095" r="54561" b="75426"/>
          <a:stretch/>
        </p:blipFill>
        <p:spPr>
          <a:xfrm>
            <a:off x="5468368" y="2619988"/>
            <a:ext cx="1526097" cy="1221910"/>
          </a:xfrm>
          <a:prstGeom prst="rect">
            <a:avLst/>
          </a:prstGeom>
        </p:spPr>
      </p:pic>
    </p:spTree>
  </p:cSld>
  <p:clrMapOvr>
    <a:masterClrMapping/>
  </p:clrMapOvr>
  <p:transition spd="med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" name="Google Shape;713;p38"/>
          <p:cNvSpPr txBox="1">
            <a:spLocks noGrp="1"/>
          </p:cNvSpPr>
          <p:nvPr>
            <p:ph type="title"/>
          </p:nvPr>
        </p:nvSpPr>
        <p:spPr>
          <a:xfrm>
            <a:off x="1619832" y="2023073"/>
            <a:ext cx="5904335" cy="89218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4800" b="1" dirty="0"/>
              <a:t>Гра «Впізнай звіра»</a:t>
            </a:r>
            <a:endParaRPr sz="4800" b="1" dirty="0"/>
          </a:p>
        </p:txBody>
      </p:sp>
      <p:cxnSp>
        <p:nvCxnSpPr>
          <p:cNvPr id="714" name="Google Shape;714;p38"/>
          <p:cNvCxnSpPr/>
          <p:nvPr/>
        </p:nvCxnSpPr>
        <p:spPr>
          <a:xfrm>
            <a:off x="2223375" y="3262925"/>
            <a:ext cx="48057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715" name="Google Shape;715;p38"/>
          <p:cNvGrpSpPr/>
          <p:nvPr/>
        </p:nvGrpSpPr>
        <p:grpSpPr>
          <a:xfrm flipH="1">
            <a:off x="3095175" y="3496522"/>
            <a:ext cx="2725050" cy="1373841"/>
            <a:chOff x="-3536125" y="2836747"/>
            <a:chExt cx="2725050" cy="1373841"/>
          </a:xfrm>
        </p:grpSpPr>
        <p:sp>
          <p:nvSpPr>
            <p:cNvPr id="716" name="Google Shape;716;p38"/>
            <p:cNvSpPr/>
            <p:nvPr/>
          </p:nvSpPr>
          <p:spPr>
            <a:xfrm>
              <a:off x="-1389625" y="3598113"/>
              <a:ext cx="578550" cy="330725"/>
            </a:xfrm>
            <a:custGeom>
              <a:avLst/>
              <a:gdLst/>
              <a:ahLst/>
              <a:cxnLst/>
              <a:rect l="l" t="t" r="r" b="b"/>
              <a:pathLst>
                <a:path w="23142" h="13229" extrusionOk="0">
                  <a:moveTo>
                    <a:pt x="0" y="0"/>
                  </a:moveTo>
                  <a:cubicBezTo>
                    <a:pt x="1194" y="1732"/>
                    <a:pt x="2500" y="3407"/>
                    <a:pt x="4094" y="4784"/>
                  </a:cubicBezTo>
                  <a:cubicBezTo>
                    <a:pt x="5684" y="6161"/>
                    <a:pt x="7584" y="7232"/>
                    <a:pt x="9652" y="7613"/>
                  </a:cubicBezTo>
                  <a:cubicBezTo>
                    <a:pt x="11710" y="7990"/>
                    <a:pt x="13858" y="7681"/>
                    <a:pt x="15890" y="8168"/>
                  </a:cubicBezTo>
                  <a:cubicBezTo>
                    <a:pt x="18797" y="8865"/>
                    <a:pt x="21064" y="11081"/>
                    <a:pt x="23142" y="13229"/>
                  </a:cubicBezTo>
                  <a:cubicBezTo>
                    <a:pt x="21248" y="9716"/>
                    <a:pt x="17784" y="7087"/>
                    <a:pt x="13887" y="6213"/>
                  </a:cubicBezTo>
                  <a:cubicBezTo>
                    <a:pt x="11884" y="5765"/>
                    <a:pt x="9781" y="5758"/>
                    <a:pt x="7836" y="5097"/>
                  </a:cubicBezTo>
                  <a:cubicBezTo>
                    <a:pt x="5429" y="4278"/>
                    <a:pt x="3468" y="2536"/>
                    <a:pt x="1574" y="83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8A2C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38"/>
            <p:cNvSpPr/>
            <p:nvPr/>
          </p:nvSpPr>
          <p:spPr>
            <a:xfrm>
              <a:off x="-1917050" y="3648838"/>
              <a:ext cx="352375" cy="490950"/>
            </a:xfrm>
            <a:custGeom>
              <a:avLst/>
              <a:gdLst/>
              <a:ahLst/>
              <a:cxnLst/>
              <a:rect l="l" t="t" r="r" b="b"/>
              <a:pathLst>
                <a:path w="14095" h="19638" extrusionOk="0">
                  <a:moveTo>
                    <a:pt x="10956" y="0"/>
                  </a:moveTo>
                  <a:lnTo>
                    <a:pt x="3617" y="1436"/>
                  </a:lnTo>
                  <a:cubicBezTo>
                    <a:pt x="3456" y="1436"/>
                    <a:pt x="1" y="9252"/>
                    <a:pt x="5317" y="13826"/>
                  </a:cubicBezTo>
                  <a:lnTo>
                    <a:pt x="1427" y="17935"/>
                  </a:lnTo>
                  <a:cubicBezTo>
                    <a:pt x="991" y="18397"/>
                    <a:pt x="1085" y="19142"/>
                    <a:pt x="1620" y="19480"/>
                  </a:cubicBezTo>
                  <a:cubicBezTo>
                    <a:pt x="1785" y="19585"/>
                    <a:pt x="1972" y="19638"/>
                    <a:pt x="2159" y="19638"/>
                  </a:cubicBezTo>
                  <a:cubicBezTo>
                    <a:pt x="2357" y="19638"/>
                    <a:pt x="2556" y="19579"/>
                    <a:pt x="2727" y="19461"/>
                  </a:cubicBezTo>
                  <a:lnTo>
                    <a:pt x="10688" y="14039"/>
                  </a:lnTo>
                  <a:lnTo>
                    <a:pt x="14094" y="8190"/>
                  </a:lnTo>
                  <a:lnTo>
                    <a:pt x="10956" y="0"/>
                  </a:lnTo>
                  <a:close/>
                </a:path>
              </a:pathLst>
            </a:custGeom>
            <a:solidFill>
              <a:srgbClr val="F14E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38"/>
            <p:cNvSpPr/>
            <p:nvPr/>
          </p:nvSpPr>
          <p:spPr>
            <a:xfrm>
              <a:off x="-1917050" y="3648838"/>
              <a:ext cx="352375" cy="490950"/>
            </a:xfrm>
            <a:custGeom>
              <a:avLst/>
              <a:gdLst/>
              <a:ahLst/>
              <a:cxnLst/>
              <a:rect l="l" t="t" r="r" b="b"/>
              <a:pathLst>
                <a:path w="14095" h="19638" extrusionOk="0">
                  <a:moveTo>
                    <a:pt x="10956" y="0"/>
                  </a:moveTo>
                  <a:lnTo>
                    <a:pt x="3617" y="1436"/>
                  </a:lnTo>
                  <a:cubicBezTo>
                    <a:pt x="3456" y="1436"/>
                    <a:pt x="1" y="9252"/>
                    <a:pt x="5317" y="13826"/>
                  </a:cubicBezTo>
                  <a:lnTo>
                    <a:pt x="1427" y="17935"/>
                  </a:lnTo>
                  <a:cubicBezTo>
                    <a:pt x="991" y="18397"/>
                    <a:pt x="1085" y="19142"/>
                    <a:pt x="1620" y="19480"/>
                  </a:cubicBezTo>
                  <a:cubicBezTo>
                    <a:pt x="1785" y="19585"/>
                    <a:pt x="1972" y="19638"/>
                    <a:pt x="2159" y="19638"/>
                  </a:cubicBezTo>
                  <a:cubicBezTo>
                    <a:pt x="2357" y="19638"/>
                    <a:pt x="2556" y="19579"/>
                    <a:pt x="2727" y="19461"/>
                  </a:cubicBezTo>
                  <a:lnTo>
                    <a:pt x="10688" y="14039"/>
                  </a:lnTo>
                  <a:lnTo>
                    <a:pt x="14094" y="8190"/>
                  </a:lnTo>
                  <a:lnTo>
                    <a:pt x="10956" y="0"/>
                  </a:lnTo>
                  <a:close/>
                </a:path>
              </a:pathLst>
            </a:custGeom>
            <a:solidFill>
              <a:srgbClr val="8A2C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38"/>
            <p:cNvSpPr/>
            <p:nvPr/>
          </p:nvSpPr>
          <p:spPr>
            <a:xfrm>
              <a:off x="-3293225" y="3735838"/>
              <a:ext cx="571225" cy="275500"/>
            </a:xfrm>
            <a:custGeom>
              <a:avLst/>
              <a:gdLst/>
              <a:ahLst/>
              <a:cxnLst/>
              <a:rect l="l" t="t" r="r" b="b"/>
              <a:pathLst>
                <a:path w="22849" h="11020" extrusionOk="0">
                  <a:moveTo>
                    <a:pt x="3581" y="1"/>
                  </a:moveTo>
                  <a:cubicBezTo>
                    <a:pt x="3219" y="1"/>
                    <a:pt x="2857" y="35"/>
                    <a:pt x="2497" y="111"/>
                  </a:cubicBezTo>
                  <a:cubicBezTo>
                    <a:pt x="1262" y="372"/>
                    <a:pt x="0" y="1469"/>
                    <a:pt x="304" y="2698"/>
                  </a:cubicBezTo>
                  <a:cubicBezTo>
                    <a:pt x="497" y="3488"/>
                    <a:pt x="1291" y="4010"/>
                    <a:pt x="2088" y="4185"/>
                  </a:cubicBezTo>
                  <a:cubicBezTo>
                    <a:pt x="2498" y="4276"/>
                    <a:pt x="2917" y="4296"/>
                    <a:pt x="3339" y="4296"/>
                  </a:cubicBezTo>
                  <a:cubicBezTo>
                    <a:pt x="3676" y="4296"/>
                    <a:pt x="4016" y="4283"/>
                    <a:pt x="4354" y="4283"/>
                  </a:cubicBezTo>
                  <a:cubicBezTo>
                    <a:pt x="4412" y="4283"/>
                    <a:pt x="4471" y="4284"/>
                    <a:pt x="4529" y="4285"/>
                  </a:cubicBezTo>
                  <a:cubicBezTo>
                    <a:pt x="6704" y="4327"/>
                    <a:pt x="8797" y="5094"/>
                    <a:pt x="10481" y="6472"/>
                  </a:cubicBezTo>
                  <a:cubicBezTo>
                    <a:pt x="12545" y="8168"/>
                    <a:pt x="14203" y="10872"/>
                    <a:pt x="16874" y="11013"/>
                  </a:cubicBezTo>
                  <a:cubicBezTo>
                    <a:pt x="16943" y="11017"/>
                    <a:pt x="17011" y="11019"/>
                    <a:pt x="17079" y="11019"/>
                  </a:cubicBezTo>
                  <a:cubicBezTo>
                    <a:pt x="18594" y="11019"/>
                    <a:pt x="20022" y="10104"/>
                    <a:pt x="20952" y="8897"/>
                  </a:cubicBezTo>
                  <a:cubicBezTo>
                    <a:pt x="21923" y="7636"/>
                    <a:pt x="22439" y="6085"/>
                    <a:pt x="22848" y="4546"/>
                  </a:cubicBezTo>
                  <a:lnTo>
                    <a:pt x="17136" y="881"/>
                  </a:lnTo>
                  <a:cubicBezTo>
                    <a:pt x="16444" y="2267"/>
                    <a:pt x="14820" y="2922"/>
                    <a:pt x="13250" y="2922"/>
                  </a:cubicBezTo>
                  <a:cubicBezTo>
                    <a:pt x="13025" y="2922"/>
                    <a:pt x="12801" y="2908"/>
                    <a:pt x="12581" y="2881"/>
                  </a:cubicBezTo>
                  <a:cubicBezTo>
                    <a:pt x="10826" y="2665"/>
                    <a:pt x="9236" y="1794"/>
                    <a:pt x="7623" y="1072"/>
                  </a:cubicBezTo>
                  <a:cubicBezTo>
                    <a:pt x="6345" y="497"/>
                    <a:pt x="4962" y="1"/>
                    <a:pt x="3581" y="1"/>
                  </a:cubicBezTo>
                  <a:close/>
                </a:path>
              </a:pathLst>
            </a:custGeom>
            <a:solidFill>
              <a:srgbClr val="F14E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38"/>
            <p:cNvSpPr/>
            <p:nvPr/>
          </p:nvSpPr>
          <p:spPr>
            <a:xfrm>
              <a:off x="-2944275" y="3757863"/>
              <a:ext cx="222350" cy="233400"/>
            </a:xfrm>
            <a:custGeom>
              <a:avLst/>
              <a:gdLst/>
              <a:ahLst/>
              <a:cxnLst/>
              <a:rect l="l" t="t" r="r" b="b"/>
              <a:pathLst>
                <a:path w="8894" h="9336" extrusionOk="0">
                  <a:moveTo>
                    <a:pt x="3178" y="0"/>
                  </a:moveTo>
                  <a:cubicBezTo>
                    <a:pt x="2591" y="1178"/>
                    <a:pt x="1329" y="1826"/>
                    <a:pt x="0" y="1994"/>
                  </a:cubicBezTo>
                  <a:cubicBezTo>
                    <a:pt x="600" y="3607"/>
                    <a:pt x="1684" y="5097"/>
                    <a:pt x="2736" y="6355"/>
                  </a:cubicBezTo>
                  <a:cubicBezTo>
                    <a:pt x="3620" y="7410"/>
                    <a:pt x="4568" y="8403"/>
                    <a:pt x="5581" y="9336"/>
                  </a:cubicBezTo>
                  <a:cubicBezTo>
                    <a:pt x="6120" y="8978"/>
                    <a:pt x="6597" y="8529"/>
                    <a:pt x="6994" y="8016"/>
                  </a:cubicBezTo>
                  <a:cubicBezTo>
                    <a:pt x="7965" y="6755"/>
                    <a:pt x="8481" y="5204"/>
                    <a:pt x="8894" y="3665"/>
                  </a:cubicBezTo>
                  <a:lnTo>
                    <a:pt x="3178" y="0"/>
                  </a:lnTo>
                  <a:close/>
                </a:path>
              </a:pathLst>
            </a:custGeom>
            <a:solidFill>
              <a:srgbClr val="8A2C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38"/>
            <p:cNvSpPr/>
            <p:nvPr/>
          </p:nvSpPr>
          <p:spPr>
            <a:xfrm>
              <a:off x="-3487175" y="3022088"/>
              <a:ext cx="2199100" cy="1182125"/>
            </a:xfrm>
            <a:custGeom>
              <a:avLst/>
              <a:gdLst/>
              <a:ahLst/>
              <a:cxnLst/>
              <a:rect l="l" t="t" r="r" b="b"/>
              <a:pathLst>
                <a:path w="87964" h="47285" extrusionOk="0">
                  <a:moveTo>
                    <a:pt x="2210" y="1"/>
                  </a:moveTo>
                  <a:cubicBezTo>
                    <a:pt x="2005" y="1"/>
                    <a:pt x="1795" y="33"/>
                    <a:pt x="1581" y="106"/>
                  </a:cubicBezTo>
                  <a:cubicBezTo>
                    <a:pt x="1365" y="180"/>
                    <a:pt x="1165" y="297"/>
                    <a:pt x="991" y="448"/>
                  </a:cubicBezTo>
                  <a:cubicBezTo>
                    <a:pt x="468" y="887"/>
                    <a:pt x="175" y="1603"/>
                    <a:pt x="65" y="2342"/>
                  </a:cubicBezTo>
                  <a:cubicBezTo>
                    <a:pt x="20" y="2619"/>
                    <a:pt x="1" y="2897"/>
                    <a:pt x="7" y="3177"/>
                  </a:cubicBezTo>
                  <a:cubicBezTo>
                    <a:pt x="59" y="5677"/>
                    <a:pt x="1381" y="8106"/>
                    <a:pt x="3439" y="9519"/>
                  </a:cubicBezTo>
                  <a:cubicBezTo>
                    <a:pt x="4062" y="9942"/>
                    <a:pt x="4742" y="10267"/>
                    <a:pt x="5462" y="10493"/>
                  </a:cubicBezTo>
                  <a:cubicBezTo>
                    <a:pt x="6247" y="10742"/>
                    <a:pt x="7063" y="10868"/>
                    <a:pt x="7883" y="10868"/>
                  </a:cubicBezTo>
                  <a:cubicBezTo>
                    <a:pt x="8157" y="10868"/>
                    <a:pt x="8432" y="10854"/>
                    <a:pt x="8707" y="10825"/>
                  </a:cubicBezTo>
                  <a:cubicBezTo>
                    <a:pt x="8749" y="10819"/>
                    <a:pt x="8791" y="10816"/>
                    <a:pt x="8833" y="10809"/>
                  </a:cubicBezTo>
                  <a:cubicBezTo>
                    <a:pt x="8900" y="10803"/>
                    <a:pt x="8965" y="10793"/>
                    <a:pt x="9033" y="10783"/>
                  </a:cubicBezTo>
                  <a:cubicBezTo>
                    <a:pt x="9565" y="10713"/>
                    <a:pt x="10091" y="10583"/>
                    <a:pt x="10594" y="10396"/>
                  </a:cubicBezTo>
                  <a:lnTo>
                    <a:pt x="10594" y="10396"/>
                  </a:lnTo>
                  <a:cubicBezTo>
                    <a:pt x="10429" y="10629"/>
                    <a:pt x="10239" y="10842"/>
                    <a:pt x="10026" y="11029"/>
                  </a:cubicBezTo>
                  <a:cubicBezTo>
                    <a:pt x="9852" y="11183"/>
                    <a:pt x="9665" y="11322"/>
                    <a:pt x="9465" y="11442"/>
                  </a:cubicBezTo>
                  <a:cubicBezTo>
                    <a:pt x="9362" y="11506"/>
                    <a:pt x="9255" y="11564"/>
                    <a:pt x="9146" y="11616"/>
                  </a:cubicBezTo>
                  <a:cubicBezTo>
                    <a:pt x="8513" y="11932"/>
                    <a:pt x="7804" y="12100"/>
                    <a:pt x="7084" y="12142"/>
                  </a:cubicBezTo>
                  <a:lnTo>
                    <a:pt x="7081" y="12142"/>
                  </a:lnTo>
                  <a:cubicBezTo>
                    <a:pt x="6978" y="12147"/>
                    <a:pt x="6874" y="12149"/>
                    <a:pt x="6771" y="12149"/>
                  </a:cubicBezTo>
                  <a:cubicBezTo>
                    <a:pt x="6492" y="12149"/>
                    <a:pt x="6214" y="12130"/>
                    <a:pt x="5936" y="12090"/>
                  </a:cubicBezTo>
                  <a:cubicBezTo>
                    <a:pt x="5262" y="11996"/>
                    <a:pt x="4607" y="11803"/>
                    <a:pt x="3971" y="11554"/>
                  </a:cubicBezTo>
                  <a:cubicBezTo>
                    <a:pt x="2991" y="11174"/>
                    <a:pt x="2055" y="10654"/>
                    <a:pt x="1133" y="10142"/>
                  </a:cubicBezTo>
                  <a:lnTo>
                    <a:pt x="1133" y="10142"/>
                  </a:lnTo>
                  <a:cubicBezTo>
                    <a:pt x="1452" y="10929"/>
                    <a:pt x="1975" y="11558"/>
                    <a:pt x="2620" y="12074"/>
                  </a:cubicBezTo>
                  <a:cubicBezTo>
                    <a:pt x="3042" y="12400"/>
                    <a:pt x="3491" y="12687"/>
                    <a:pt x="3968" y="12929"/>
                  </a:cubicBezTo>
                  <a:cubicBezTo>
                    <a:pt x="5075" y="13503"/>
                    <a:pt x="6329" y="13919"/>
                    <a:pt x="7487" y="14335"/>
                  </a:cubicBezTo>
                  <a:cubicBezTo>
                    <a:pt x="9771" y="15154"/>
                    <a:pt x="11978" y="16241"/>
                    <a:pt x="13971" y="17616"/>
                  </a:cubicBezTo>
                  <a:cubicBezTo>
                    <a:pt x="13997" y="17632"/>
                    <a:pt x="14023" y="17651"/>
                    <a:pt x="14045" y="17667"/>
                  </a:cubicBezTo>
                  <a:cubicBezTo>
                    <a:pt x="14352" y="17877"/>
                    <a:pt x="14649" y="18093"/>
                    <a:pt x="14939" y="18316"/>
                  </a:cubicBezTo>
                  <a:cubicBezTo>
                    <a:pt x="15920" y="19061"/>
                    <a:pt x="16836" y="19887"/>
                    <a:pt x="17681" y="20783"/>
                  </a:cubicBezTo>
                  <a:cubicBezTo>
                    <a:pt x="23174" y="26664"/>
                    <a:pt x="25310" y="35638"/>
                    <a:pt x="32197" y="39793"/>
                  </a:cubicBezTo>
                  <a:cubicBezTo>
                    <a:pt x="33898" y="40822"/>
                    <a:pt x="35885" y="41478"/>
                    <a:pt x="37852" y="41478"/>
                  </a:cubicBezTo>
                  <a:cubicBezTo>
                    <a:pt x="38142" y="41478"/>
                    <a:pt x="38431" y="41464"/>
                    <a:pt x="38719" y="41434"/>
                  </a:cubicBezTo>
                  <a:cubicBezTo>
                    <a:pt x="39226" y="41383"/>
                    <a:pt x="39726" y="41283"/>
                    <a:pt x="40213" y="41131"/>
                  </a:cubicBezTo>
                  <a:cubicBezTo>
                    <a:pt x="43238" y="40209"/>
                    <a:pt x="45358" y="37580"/>
                    <a:pt x="47700" y="35451"/>
                  </a:cubicBezTo>
                  <a:cubicBezTo>
                    <a:pt x="51000" y="32448"/>
                    <a:pt x="55067" y="30354"/>
                    <a:pt x="59393" y="29270"/>
                  </a:cubicBezTo>
                  <a:cubicBezTo>
                    <a:pt x="59403" y="29267"/>
                    <a:pt x="59416" y="29267"/>
                    <a:pt x="59425" y="29264"/>
                  </a:cubicBezTo>
                  <a:cubicBezTo>
                    <a:pt x="61680" y="28700"/>
                    <a:pt x="64005" y="28411"/>
                    <a:pt x="66328" y="28411"/>
                  </a:cubicBezTo>
                  <a:cubicBezTo>
                    <a:pt x="68645" y="28411"/>
                    <a:pt x="70959" y="28698"/>
                    <a:pt x="73199" y="29286"/>
                  </a:cubicBezTo>
                  <a:cubicBezTo>
                    <a:pt x="71877" y="31015"/>
                    <a:pt x="71035" y="33109"/>
                    <a:pt x="70832" y="35273"/>
                  </a:cubicBezTo>
                  <a:cubicBezTo>
                    <a:pt x="70574" y="38034"/>
                    <a:pt x="71351" y="40889"/>
                    <a:pt x="72980" y="43141"/>
                  </a:cubicBezTo>
                  <a:cubicBezTo>
                    <a:pt x="71322" y="43925"/>
                    <a:pt x="69667" y="44712"/>
                    <a:pt x="68009" y="45499"/>
                  </a:cubicBezTo>
                  <a:cubicBezTo>
                    <a:pt x="67683" y="45654"/>
                    <a:pt x="67319" y="45844"/>
                    <a:pt x="67209" y="46192"/>
                  </a:cubicBezTo>
                  <a:cubicBezTo>
                    <a:pt x="67061" y="46660"/>
                    <a:pt x="67496" y="47154"/>
                    <a:pt x="67980" y="47257"/>
                  </a:cubicBezTo>
                  <a:cubicBezTo>
                    <a:pt x="67993" y="47260"/>
                    <a:pt x="68003" y="47260"/>
                    <a:pt x="68015" y="47263"/>
                  </a:cubicBezTo>
                  <a:cubicBezTo>
                    <a:pt x="68100" y="47278"/>
                    <a:pt x="68184" y="47284"/>
                    <a:pt x="68269" y="47284"/>
                  </a:cubicBezTo>
                  <a:cubicBezTo>
                    <a:pt x="68659" y="47284"/>
                    <a:pt x="69048" y="47146"/>
                    <a:pt x="69422" y="47005"/>
                  </a:cubicBezTo>
                  <a:cubicBezTo>
                    <a:pt x="70551" y="46592"/>
                    <a:pt x="71680" y="46176"/>
                    <a:pt x="72809" y="45757"/>
                  </a:cubicBezTo>
                  <a:cubicBezTo>
                    <a:pt x="74109" y="45279"/>
                    <a:pt x="75486" y="44744"/>
                    <a:pt x="76331" y="43634"/>
                  </a:cubicBezTo>
                  <a:cubicBezTo>
                    <a:pt x="77044" y="42712"/>
                    <a:pt x="77173" y="41251"/>
                    <a:pt x="76483" y="40383"/>
                  </a:cubicBezTo>
                  <a:cubicBezTo>
                    <a:pt x="76351" y="40212"/>
                    <a:pt x="76186" y="40067"/>
                    <a:pt x="75999" y="39954"/>
                  </a:cubicBezTo>
                  <a:lnTo>
                    <a:pt x="75999" y="39954"/>
                  </a:lnTo>
                  <a:cubicBezTo>
                    <a:pt x="76433" y="40016"/>
                    <a:pt x="76871" y="40047"/>
                    <a:pt x="77310" y="40047"/>
                  </a:cubicBezTo>
                  <a:cubicBezTo>
                    <a:pt x="77693" y="40047"/>
                    <a:pt x="78077" y="40023"/>
                    <a:pt x="78457" y="39976"/>
                  </a:cubicBezTo>
                  <a:cubicBezTo>
                    <a:pt x="81293" y="39625"/>
                    <a:pt x="83980" y="38012"/>
                    <a:pt x="85644" y="35667"/>
                  </a:cubicBezTo>
                  <a:cubicBezTo>
                    <a:pt x="87312" y="33322"/>
                    <a:pt x="87964" y="30344"/>
                    <a:pt x="87638" y="27480"/>
                  </a:cubicBezTo>
                  <a:cubicBezTo>
                    <a:pt x="87541" y="26657"/>
                    <a:pt x="87367" y="25844"/>
                    <a:pt x="87109" y="25054"/>
                  </a:cubicBezTo>
                  <a:cubicBezTo>
                    <a:pt x="85986" y="21612"/>
                    <a:pt x="83399" y="18719"/>
                    <a:pt x="80222" y="16970"/>
                  </a:cubicBezTo>
                  <a:lnTo>
                    <a:pt x="80019" y="16861"/>
                  </a:lnTo>
                  <a:cubicBezTo>
                    <a:pt x="78141" y="15858"/>
                    <a:pt x="76070" y="15251"/>
                    <a:pt x="73954" y="15003"/>
                  </a:cubicBezTo>
                  <a:cubicBezTo>
                    <a:pt x="73351" y="14929"/>
                    <a:pt x="68441" y="14832"/>
                    <a:pt x="62325" y="14819"/>
                  </a:cubicBezTo>
                  <a:cubicBezTo>
                    <a:pt x="61754" y="14817"/>
                    <a:pt x="61173" y="14817"/>
                    <a:pt x="60583" y="14817"/>
                  </a:cubicBezTo>
                  <a:cubicBezTo>
                    <a:pt x="53486" y="14817"/>
                    <a:pt x="45232" y="14930"/>
                    <a:pt x="40226" y="15296"/>
                  </a:cubicBezTo>
                  <a:cubicBezTo>
                    <a:pt x="39664" y="15335"/>
                    <a:pt x="39103" y="15380"/>
                    <a:pt x="38535" y="15412"/>
                  </a:cubicBezTo>
                  <a:cubicBezTo>
                    <a:pt x="37880" y="15450"/>
                    <a:pt x="37223" y="15477"/>
                    <a:pt x="36570" y="15477"/>
                  </a:cubicBezTo>
                  <a:cubicBezTo>
                    <a:pt x="34672" y="15477"/>
                    <a:pt x="32805" y="15253"/>
                    <a:pt x="31113" y="14432"/>
                  </a:cubicBezTo>
                  <a:cubicBezTo>
                    <a:pt x="28055" y="12951"/>
                    <a:pt x="26184" y="9838"/>
                    <a:pt x="23681" y="7538"/>
                  </a:cubicBezTo>
                  <a:cubicBezTo>
                    <a:pt x="20732" y="4819"/>
                    <a:pt x="16781" y="3219"/>
                    <a:pt x="12765" y="3106"/>
                  </a:cubicBezTo>
                  <a:cubicBezTo>
                    <a:pt x="12570" y="3101"/>
                    <a:pt x="12373" y="3099"/>
                    <a:pt x="12176" y="3099"/>
                  </a:cubicBezTo>
                  <a:cubicBezTo>
                    <a:pt x="11581" y="3099"/>
                    <a:pt x="10978" y="3116"/>
                    <a:pt x="10379" y="3116"/>
                  </a:cubicBezTo>
                  <a:cubicBezTo>
                    <a:pt x="8844" y="3116"/>
                    <a:pt x="7334" y="3005"/>
                    <a:pt x="6046" y="2216"/>
                  </a:cubicBezTo>
                  <a:cubicBezTo>
                    <a:pt x="5142" y="1668"/>
                    <a:pt x="4278" y="784"/>
                    <a:pt x="3359" y="313"/>
                  </a:cubicBezTo>
                  <a:cubicBezTo>
                    <a:pt x="2985" y="122"/>
                    <a:pt x="2605" y="1"/>
                    <a:pt x="2210" y="1"/>
                  </a:cubicBezTo>
                  <a:close/>
                </a:path>
              </a:pathLst>
            </a:custGeom>
            <a:solidFill>
              <a:srgbClr val="F14E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38"/>
            <p:cNvSpPr/>
            <p:nvPr/>
          </p:nvSpPr>
          <p:spPr>
            <a:xfrm>
              <a:off x="-3487100" y="3033288"/>
              <a:ext cx="2155725" cy="1170400"/>
            </a:xfrm>
            <a:custGeom>
              <a:avLst/>
              <a:gdLst/>
              <a:ahLst/>
              <a:cxnLst/>
              <a:rect l="l" t="t" r="r" b="b"/>
              <a:pathLst>
                <a:path w="86229" h="46816" extrusionOk="0">
                  <a:moveTo>
                    <a:pt x="991" y="0"/>
                  </a:moveTo>
                  <a:cubicBezTo>
                    <a:pt x="465" y="439"/>
                    <a:pt x="175" y="1158"/>
                    <a:pt x="62" y="1897"/>
                  </a:cubicBezTo>
                  <a:cubicBezTo>
                    <a:pt x="20" y="2171"/>
                    <a:pt x="1" y="2452"/>
                    <a:pt x="7" y="2729"/>
                  </a:cubicBezTo>
                  <a:cubicBezTo>
                    <a:pt x="56" y="5229"/>
                    <a:pt x="1381" y="7661"/>
                    <a:pt x="3436" y="9071"/>
                  </a:cubicBezTo>
                  <a:cubicBezTo>
                    <a:pt x="4062" y="9494"/>
                    <a:pt x="4743" y="9823"/>
                    <a:pt x="5462" y="10048"/>
                  </a:cubicBezTo>
                  <a:cubicBezTo>
                    <a:pt x="6247" y="10295"/>
                    <a:pt x="7062" y="10420"/>
                    <a:pt x="7882" y="10420"/>
                  </a:cubicBezTo>
                  <a:cubicBezTo>
                    <a:pt x="8157" y="10420"/>
                    <a:pt x="8432" y="10406"/>
                    <a:pt x="8707" y="10377"/>
                  </a:cubicBezTo>
                  <a:cubicBezTo>
                    <a:pt x="8755" y="10365"/>
                    <a:pt x="8807" y="10345"/>
                    <a:pt x="8859" y="10326"/>
                  </a:cubicBezTo>
                  <a:lnTo>
                    <a:pt x="8859" y="10326"/>
                  </a:lnTo>
                  <a:cubicBezTo>
                    <a:pt x="8849" y="10339"/>
                    <a:pt x="8839" y="10352"/>
                    <a:pt x="8830" y="10365"/>
                  </a:cubicBezTo>
                  <a:cubicBezTo>
                    <a:pt x="8897" y="10358"/>
                    <a:pt x="8965" y="10348"/>
                    <a:pt x="9033" y="10335"/>
                  </a:cubicBezTo>
                  <a:cubicBezTo>
                    <a:pt x="9565" y="10265"/>
                    <a:pt x="10088" y="10135"/>
                    <a:pt x="10591" y="9948"/>
                  </a:cubicBezTo>
                  <a:lnTo>
                    <a:pt x="10591" y="9948"/>
                  </a:lnTo>
                  <a:cubicBezTo>
                    <a:pt x="10430" y="10184"/>
                    <a:pt x="10239" y="10397"/>
                    <a:pt x="10023" y="10584"/>
                  </a:cubicBezTo>
                  <a:cubicBezTo>
                    <a:pt x="9852" y="10739"/>
                    <a:pt x="9665" y="10874"/>
                    <a:pt x="9465" y="10994"/>
                  </a:cubicBezTo>
                  <a:cubicBezTo>
                    <a:pt x="9359" y="11058"/>
                    <a:pt x="9255" y="11116"/>
                    <a:pt x="9143" y="11171"/>
                  </a:cubicBezTo>
                  <a:cubicBezTo>
                    <a:pt x="8514" y="11487"/>
                    <a:pt x="7801" y="11655"/>
                    <a:pt x="7081" y="11694"/>
                  </a:cubicBezTo>
                  <a:lnTo>
                    <a:pt x="7078" y="11694"/>
                  </a:lnTo>
                  <a:cubicBezTo>
                    <a:pt x="6439" y="11955"/>
                    <a:pt x="5730" y="12080"/>
                    <a:pt x="5026" y="12080"/>
                  </a:cubicBezTo>
                  <a:cubicBezTo>
                    <a:pt x="4748" y="12080"/>
                    <a:pt x="4472" y="12061"/>
                    <a:pt x="4201" y="12023"/>
                  </a:cubicBezTo>
                  <a:cubicBezTo>
                    <a:pt x="3662" y="11945"/>
                    <a:pt x="3133" y="11813"/>
                    <a:pt x="2620" y="11626"/>
                  </a:cubicBezTo>
                  <a:lnTo>
                    <a:pt x="2620" y="11626"/>
                  </a:lnTo>
                  <a:cubicBezTo>
                    <a:pt x="3039" y="11955"/>
                    <a:pt x="3491" y="12239"/>
                    <a:pt x="3965" y="12481"/>
                  </a:cubicBezTo>
                  <a:cubicBezTo>
                    <a:pt x="5072" y="13058"/>
                    <a:pt x="6326" y="13471"/>
                    <a:pt x="7488" y="13887"/>
                  </a:cubicBezTo>
                  <a:cubicBezTo>
                    <a:pt x="9772" y="14706"/>
                    <a:pt x="11978" y="15793"/>
                    <a:pt x="13971" y="17171"/>
                  </a:cubicBezTo>
                  <a:cubicBezTo>
                    <a:pt x="13994" y="17187"/>
                    <a:pt x="14023" y="17203"/>
                    <a:pt x="14046" y="17219"/>
                  </a:cubicBezTo>
                  <a:cubicBezTo>
                    <a:pt x="14349" y="17429"/>
                    <a:pt x="14646" y="17645"/>
                    <a:pt x="14936" y="17868"/>
                  </a:cubicBezTo>
                  <a:cubicBezTo>
                    <a:pt x="15917" y="18613"/>
                    <a:pt x="16836" y="19439"/>
                    <a:pt x="17678" y="20338"/>
                  </a:cubicBezTo>
                  <a:cubicBezTo>
                    <a:pt x="23175" y="26219"/>
                    <a:pt x="25310" y="35190"/>
                    <a:pt x="32194" y="39348"/>
                  </a:cubicBezTo>
                  <a:cubicBezTo>
                    <a:pt x="33897" y="40376"/>
                    <a:pt x="35881" y="41030"/>
                    <a:pt x="37849" y="41030"/>
                  </a:cubicBezTo>
                  <a:cubicBezTo>
                    <a:pt x="38140" y="41030"/>
                    <a:pt x="38430" y="41016"/>
                    <a:pt x="38719" y="40986"/>
                  </a:cubicBezTo>
                  <a:cubicBezTo>
                    <a:pt x="41616" y="39996"/>
                    <a:pt x="43687" y="37454"/>
                    <a:pt x="45964" y="35383"/>
                  </a:cubicBezTo>
                  <a:cubicBezTo>
                    <a:pt x="49703" y="31977"/>
                    <a:pt x="54426" y="29745"/>
                    <a:pt x="59390" y="28822"/>
                  </a:cubicBezTo>
                  <a:cubicBezTo>
                    <a:pt x="59400" y="28819"/>
                    <a:pt x="59413" y="28816"/>
                    <a:pt x="59422" y="28816"/>
                  </a:cubicBezTo>
                  <a:cubicBezTo>
                    <a:pt x="61677" y="28252"/>
                    <a:pt x="64002" y="27963"/>
                    <a:pt x="66325" y="27963"/>
                  </a:cubicBezTo>
                  <a:cubicBezTo>
                    <a:pt x="68642" y="27963"/>
                    <a:pt x="70956" y="28250"/>
                    <a:pt x="73196" y="28838"/>
                  </a:cubicBezTo>
                  <a:cubicBezTo>
                    <a:pt x="71874" y="30567"/>
                    <a:pt x="71035" y="32661"/>
                    <a:pt x="70829" y="34825"/>
                  </a:cubicBezTo>
                  <a:cubicBezTo>
                    <a:pt x="70571" y="37586"/>
                    <a:pt x="71348" y="40441"/>
                    <a:pt x="72977" y="42693"/>
                  </a:cubicBezTo>
                  <a:cubicBezTo>
                    <a:pt x="71319" y="43477"/>
                    <a:pt x="69664" y="44264"/>
                    <a:pt x="68009" y="45051"/>
                  </a:cubicBezTo>
                  <a:cubicBezTo>
                    <a:pt x="67680" y="45206"/>
                    <a:pt x="67316" y="45396"/>
                    <a:pt x="67209" y="45744"/>
                  </a:cubicBezTo>
                  <a:cubicBezTo>
                    <a:pt x="67061" y="46212"/>
                    <a:pt x="67493" y="46706"/>
                    <a:pt x="67977" y="46809"/>
                  </a:cubicBezTo>
                  <a:cubicBezTo>
                    <a:pt x="67990" y="46812"/>
                    <a:pt x="68000" y="46812"/>
                    <a:pt x="68012" y="46815"/>
                  </a:cubicBezTo>
                  <a:cubicBezTo>
                    <a:pt x="69032" y="46438"/>
                    <a:pt x="70051" y="46064"/>
                    <a:pt x="71071" y="45686"/>
                  </a:cubicBezTo>
                  <a:cubicBezTo>
                    <a:pt x="72374" y="45206"/>
                    <a:pt x="73748" y="44673"/>
                    <a:pt x="74596" y="43564"/>
                  </a:cubicBezTo>
                  <a:cubicBezTo>
                    <a:pt x="75441" y="42461"/>
                    <a:pt x="75464" y="40603"/>
                    <a:pt x="74261" y="39883"/>
                  </a:cubicBezTo>
                  <a:lnTo>
                    <a:pt x="74261" y="39883"/>
                  </a:lnTo>
                  <a:cubicBezTo>
                    <a:pt x="74699" y="39947"/>
                    <a:pt x="75140" y="39978"/>
                    <a:pt x="75583" y="39978"/>
                  </a:cubicBezTo>
                  <a:cubicBezTo>
                    <a:pt x="75883" y="39978"/>
                    <a:pt x="76183" y="39964"/>
                    <a:pt x="76483" y="39935"/>
                  </a:cubicBezTo>
                  <a:cubicBezTo>
                    <a:pt x="77151" y="39864"/>
                    <a:pt x="77812" y="39728"/>
                    <a:pt x="78454" y="39532"/>
                  </a:cubicBezTo>
                  <a:cubicBezTo>
                    <a:pt x="80625" y="38854"/>
                    <a:pt x="82586" y="37454"/>
                    <a:pt x="83906" y="35596"/>
                  </a:cubicBezTo>
                  <a:cubicBezTo>
                    <a:pt x="85573" y="33251"/>
                    <a:pt x="86228" y="30274"/>
                    <a:pt x="85899" y="27409"/>
                  </a:cubicBezTo>
                  <a:cubicBezTo>
                    <a:pt x="85806" y="26587"/>
                    <a:pt x="85632" y="25774"/>
                    <a:pt x="85373" y="24984"/>
                  </a:cubicBezTo>
                  <a:cubicBezTo>
                    <a:pt x="84251" y="21542"/>
                    <a:pt x="81664" y="18648"/>
                    <a:pt x="78487" y="16900"/>
                  </a:cubicBezTo>
                  <a:lnTo>
                    <a:pt x="78283" y="16790"/>
                  </a:lnTo>
                  <a:cubicBezTo>
                    <a:pt x="76406" y="15787"/>
                    <a:pt x="74335" y="15181"/>
                    <a:pt x="72219" y="14932"/>
                  </a:cubicBezTo>
                  <a:cubicBezTo>
                    <a:pt x="71616" y="14858"/>
                    <a:pt x="66706" y="14761"/>
                    <a:pt x="60590" y="14748"/>
                  </a:cubicBezTo>
                  <a:cubicBezTo>
                    <a:pt x="60019" y="14747"/>
                    <a:pt x="59437" y="14746"/>
                    <a:pt x="58848" y="14746"/>
                  </a:cubicBezTo>
                  <a:cubicBezTo>
                    <a:pt x="51751" y="14746"/>
                    <a:pt x="43497" y="14859"/>
                    <a:pt x="38490" y="15226"/>
                  </a:cubicBezTo>
                  <a:cubicBezTo>
                    <a:pt x="37929" y="15264"/>
                    <a:pt x="37368" y="15310"/>
                    <a:pt x="36800" y="15342"/>
                  </a:cubicBezTo>
                  <a:cubicBezTo>
                    <a:pt x="36145" y="15380"/>
                    <a:pt x="35488" y="15406"/>
                    <a:pt x="34835" y="15406"/>
                  </a:cubicBezTo>
                  <a:cubicBezTo>
                    <a:pt x="32937" y="15406"/>
                    <a:pt x="31070" y="15182"/>
                    <a:pt x="29378" y="14361"/>
                  </a:cubicBezTo>
                  <a:cubicBezTo>
                    <a:pt x="26320" y="12881"/>
                    <a:pt x="24449" y="9768"/>
                    <a:pt x="21946" y="7468"/>
                  </a:cubicBezTo>
                  <a:cubicBezTo>
                    <a:pt x="18997" y="4749"/>
                    <a:pt x="15046" y="3149"/>
                    <a:pt x="11030" y="3036"/>
                  </a:cubicBezTo>
                  <a:cubicBezTo>
                    <a:pt x="10835" y="3031"/>
                    <a:pt x="10638" y="3029"/>
                    <a:pt x="10441" y="3029"/>
                  </a:cubicBezTo>
                  <a:cubicBezTo>
                    <a:pt x="9846" y="3029"/>
                    <a:pt x="9243" y="3046"/>
                    <a:pt x="8643" y="3046"/>
                  </a:cubicBezTo>
                  <a:cubicBezTo>
                    <a:pt x="7108" y="3046"/>
                    <a:pt x="5597" y="2935"/>
                    <a:pt x="4310" y="2145"/>
                  </a:cubicBezTo>
                  <a:cubicBezTo>
                    <a:pt x="3407" y="1597"/>
                    <a:pt x="2543" y="713"/>
                    <a:pt x="1623" y="242"/>
                  </a:cubicBezTo>
                  <a:cubicBezTo>
                    <a:pt x="1423" y="136"/>
                    <a:pt x="1210" y="55"/>
                    <a:pt x="991" y="0"/>
                  </a:cubicBezTo>
                  <a:close/>
                </a:path>
              </a:pathLst>
            </a:custGeom>
            <a:solidFill>
              <a:srgbClr val="F14E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38"/>
            <p:cNvSpPr/>
            <p:nvPr/>
          </p:nvSpPr>
          <p:spPr>
            <a:xfrm>
              <a:off x="-3258550" y="3297863"/>
              <a:ext cx="148575" cy="182125"/>
            </a:xfrm>
            <a:custGeom>
              <a:avLst/>
              <a:gdLst/>
              <a:ahLst/>
              <a:cxnLst/>
              <a:rect l="l" t="t" r="r" b="b"/>
              <a:pathLst>
                <a:path w="5943" h="7285" extrusionOk="0">
                  <a:moveTo>
                    <a:pt x="881" y="1"/>
                  </a:moveTo>
                  <a:cubicBezTo>
                    <a:pt x="707" y="156"/>
                    <a:pt x="520" y="294"/>
                    <a:pt x="323" y="414"/>
                  </a:cubicBezTo>
                  <a:cubicBezTo>
                    <a:pt x="217" y="478"/>
                    <a:pt x="113" y="533"/>
                    <a:pt x="1" y="588"/>
                  </a:cubicBezTo>
                  <a:cubicBezTo>
                    <a:pt x="288" y="2301"/>
                    <a:pt x="1336" y="3736"/>
                    <a:pt x="2900" y="4539"/>
                  </a:cubicBezTo>
                  <a:cubicBezTo>
                    <a:pt x="3755" y="4978"/>
                    <a:pt x="4584" y="5359"/>
                    <a:pt x="4797" y="6391"/>
                  </a:cubicBezTo>
                  <a:cubicBezTo>
                    <a:pt x="4813" y="6456"/>
                    <a:pt x="4823" y="6523"/>
                    <a:pt x="4829" y="6588"/>
                  </a:cubicBezTo>
                  <a:lnTo>
                    <a:pt x="5794" y="7285"/>
                  </a:lnTo>
                  <a:cubicBezTo>
                    <a:pt x="5942" y="6175"/>
                    <a:pt x="5620" y="5065"/>
                    <a:pt x="4578" y="4317"/>
                  </a:cubicBezTo>
                  <a:cubicBezTo>
                    <a:pt x="3791" y="3743"/>
                    <a:pt x="2852" y="3485"/>
                    <a:pt x="2159" y="2769"/>
                  </a:cubicBezTo>
                  <a:cubicBezTo>
                    <a:pt x="1491" y="2081"/>
                    <a:pt x="1071" y="1191"/>
                    <a:pt x="965" y="236"/>
                  </a:cubicBezTo>
                  <a:cubicBezTo>
                    <a:pt x="959" y="152"/>
                    <a:pt x="930" y="72"/>
                    <a:pt x="881" y="1"/>
                  </a:cubicBezTo>
                  <a:close/>
                </a:path>
              </a:pathLst>
            </a:custGeom>
            <a:solidFill>
              <a:srgbClr val="F14E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38"/>
            <p:cNvSpPr/>
            <p:nvPr/>
          </p:nvSpPr>
          <p:spPr>
            <a:xfrm>
              <a:off x="-2537200" y="3392563"/>
              <a:ext cx="750900" cy="187975"/>
            </a:xfrm>
            <a:custGeom>
              <a:avLst/>
              <a:gdLst/>
              <a:ahLst/>
              <a:cxnLst/>
              <a:rect l="l" t="t" r="r" b="b"/>
              <a:pathLst>
                <a:path w="30036" h="7519" extrusionOk="0">
                  <a:moveTo>
                    <a:pt x="22584" y="1"/>
                  </a:moveTo>
                  <a:cubicBezTo>
                    <a:pt x="15487" y="1"/>
                    <a:pt x="7233" y="114"/>
                    <a:pt x="2227" y="481"/>
                  </a:cubicBezTo>
                  <a:cubicBezTo>
                    <a:pt x="1669" y="519"/>
                    <a:pt x="1104" y="564"/>
                    <a:pt x="536" y="597"/>
                  </a:cubicBezTo>
                  <a:cubicBezTo>
                    <a:pt x="446" y="832"/>
                    <a:pt x="372" y="1077"/>
                    <a:pt x="317" y="1322"/>
                  </a:cubicBezTo>
                  <a:cubicBezTo>
                    <a:pt x="1" y="2797"/>
                    <a:pt x="572" y="4258"/>
                    <a:pt x="1704" y="5229"/>
                  </a:cubicBezTo>
                  <a:cubicBezTo>
                    <a:pt x="2894" y="6246"/>
                    <a:pt x="4439" y="6610"/>
                    <a:pt x="5971" y="6610"/>
                  </a:cubicBezTo>
                  <a:cubicBezTo>
                    <a:pt x="6017" y="6610"/>
                    <a:pt x="6064" y="6610"/>
                    <a:pt x="6110" y="6609"/>
                  </a:cubicBezTo>
                  <a:cubicBezTo>
                    <a:pt x="7914" y="6580"/>
                    <a:pt x="9659" y="6071"/>
                    <a:pt x="11443" y="5884"/>
                  </a:cubicBezTo>
                  <a:cubicBezTo>
                    <a:pt x="11964" y="5834"/>
                    <a:pt x="12486" y="5808"/>
                    <a:pt x="13008" y="5808"/>
                  </a:cubicBezTo>
                  <a:cubicBezTo>
                    <a:pt x="13398" y="5808"/>
                    <a:pt x="13788" y="5822"/>
                    <a:pt x="14178" y="5851"/>
                  </a:cubicBezTo>
                  <a:cubicBezTo>
                    <a:pt x="14346" y="5906"/>
                    <a:pt x="14514" y="5964"/>
                    <a:pt x="14678" y="6022"/>
                  </a:cubicBezTo>
                  <a:cubicBezTo>
                    <a:pt x="16217" y="6561"/>
                    <a:pt x="17717" y="7135"/>
                    <a:pt x="19339" y="7367"/>
                  </a:cubicBezTo>
                  <a:cubicBezTo>
                    <a:pt x="20027" y="7466"/>
                    <a:pt x="20728" y="7519"/>
                    <a:pt x="21429" y="7519"/>
                  </a:cubicBezTo>
                  <a:cubicBezTo>
                    <a:pt x="23763" y="7519"/>
                    <a:pt x="26101" y="6934"/>
                    <a:pt x="27981" y="5503"/>
                  </a:cubicBezTo>
                  <a:cubicBezTo>
                    <a:pt x="29091" y="4658"/>
                    <a:pt x="30036" y="3322"/>
                    <a:pt x="29481" y="1880"/>
                  </a:cubicBezTo>
                  <a:cubicBezTo>
                    <a:pt x="29239" y="1248"/>
                    <a:pt x="28713" y="768"/>
                    <a:pt x="28042" y="632"/>
                  </a:cubicBezTo>
                  <a:cubicBezTo>
                    <a:pt x="27850" y="592"/>
                    <a:pt x="27658" y="577"/>
                    <a:pt x="27466" y="577"/>
                  </a:cubicBezTo>
                  <a:cubicBezTo>
                    <a:pt x="26950" y="577"/>
                    <a:pt x="26438" y="687"/>
                    <a:pt x="25920" y="713"/>
                  </a:cubicBezTo>
                  <a:cubicBezTo>
                    <a:pt x="25880" y="715"/>
                    <a:pt x="25842" y="716"/>
                    <a:pt x="25804" y="716"/>
                  </a:cubicBezTo>
                  <a:cubicBezTo>
                    <a:pt x="25160" y="716"/>
                    <a:pt x="24737" y="436"/>
                    <a:pt x="24326" y="3"/>
                  </a:cubicBezTo>
                  <a:cubicBezTo>
                    <a:pt x="23755" y="2"/>
                    <a:pt x="23174" y="1"/>
                    <a:pt x="22584" y="1"/>
                  </a:cubicBezTo>
                  <a:close/>
                </a:path>
              </a:pathLst>
            </a:custGeom>
            <a:solidFill>
              <a:srgbClr val="8A2C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38"/>
            <p:cNvSpPr/>
            <p:nvPr/>
          </p:nvSpPr>
          <p:spPr>
            <a:xfrm>
              <a:off x="-2907175" y="3574188"/>
              <a:ext cx="268650" cy="285525"/>
            </a:xfrm>
            <a:custGeom>
              <a:avLst/>
              <a:gdLst/>
              <a:ahLst/>
              <a:cxnLst/>
              <a:rect l="l" t="t" r="r" b="b"/>
              <a:pathLst>
                <a:path w="10746" h="11421" extrusionOk="0">
                  <a:moveTo>
                    <a:pt x="2700" y="1"/>
                  </a:moveTo>
                  <a:cubicBezTo>
                    <a:pt x="2666" y="1"/>
                    <a:pt x="2631" y="1"/>
                    <a:pt x="2597" y="2"/>
                  </a:cubicBezTo>
                  <a:cubicBezTo>
                    <a:pt x="1074" y="54"/>
                    <a:pt x="278" y="1319"/>
                    <a:pt x="139" y="2709"/>
                  </a:cubicBezTo>
                  <a:cubicBezTo>
                    <a:pt x="0" y="4099"/>
                    <a:pt x="439" y="5541"/>
                    <a:pt x="1119" y="6741"/>
                  </a:cubicBezTo>
                  <a:cubicBezTo>
                    <a:pt x="1919" y="8157"/>
                    <a:pt x="3123" y="9441"/>
                    <a:pt x="4503" y="10309"/>
                  </a:cubicBezTo>
                  <a:cubicBezTo>
                    <a:pt x="4613" y="10376"/>
                    <a:pt x="4726" y="10441"/>
                    <a:pt x="4845" y="10499"/>
                  </a:cubicBezTo>
                  <a:cubicBezTo>
                    <a:pt x="5505" y="11052"/>
                    <a:pt x="6295" y="11420"/>
                    <a:pt x="7177" y="11420"/>
                  </a:cubicBezTo>
                  <a:cubicBezTo>
                    <a:pt x="7278" y="11420"/>
                    <a:pt x="7380" y="11415"/>
                    <a:pt x="7484" y="11405"/>
                  </a:cubicBezTo>
                  <a:cubicBezTo>
                    <a:pt x="8813" y="11276"/>
                    <a:pt x="10100" y="10441"/>
                    <a:pt x="10526" y="9128"/>
                  </a:cubicBezTo>
                  <a:cubicBezTo>
                    <a:pt x="10745" y="8447"/>
                    <a:pt x="10655" y="7689"/>
                    <a:pt x="10164" y="7151"/>
                  </a:cubicBezTo>
                  <a:cubicBezTo>
                    <a:pt x="9726" y="6667"/>
                    <a:pt x="9087" y="6499"/>
                    <a:pt x="8529" y="6206"/>
                  </a:cubicBezTo>
                  <a:cubicBezTo>
                    <a:pt x="7084" y="5447"/>
                    <a:pt x="6661" y="3689"/>
                    <a:pt x="5936" y="2360"/>
                  </a:cubicBezTo>
                  <a:cubicBezTo>
                    <a:pt x="5270" y="1147"/>
                    <a:pt x="4171" y="1"/>
                    <a:pt x="2700" y="1"/>
                  </a:cubicBezTo>
                  <a:close/>
                </a:path>
              </a:pathLst>
            </a:custGeom>
            <a:solidFill>
              <a:srgbClr val="8A2C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38"/>
            <p:cNvSpPr/>
            <p:nvPr/>
          </p:nvSpPr>
          <p:spPr>
            <a:xfrm>
              <a:off x="-1524800" y="3446413"/>
              <a:ext cx="228575" cy="276925"/>
            </a:xfrm>
            <a:custGeom>
              <a:avLst/>
              <a:gdLst/>
              <a:ahLst/>
              <a:cxnLst/>
              <a:rect l="l" t="t" r="r" b="b"/>
              <a:pathLst>
                <a:path w="9143" h="11077" extrusionOk="0">
                  <a:moveTo>
                    <a:pt x="1727" y="1"/>
                  </a:moveTo>
                  <a:cubicBezTo>
                    <a:pt x="730" y="688"/>
                    <a:pt x="159" y="1988"/>
                    <a:pt x="611" y="3165"/>
                  </a:cubicBezTo>
                  <a:cubicBezTo>
                    <a:pt x="714" y="3443"/>
                    <a:pt x="859" y="3701"/>
                    <a:pt x="1043" y="3933"/>
                  </a:cubicBezTo>
                  <a:cubicBezTo>
                    <a:pt x="772" y="4172"/>
                    <a:pt x="569" y="4475"/>
                    <a:pt x="456" y="4820"/>
                  </a:cubicBezTo>
                  <a:cubicBezTo>
                    <a:pt x="1" y="6146"/>
                    <a:pt x="1104" y="7265"/>
                    <a:pt x="2246" y="7713"/>
                  </a:cubicBezTo>
                  <a:cubicBezTo>
                    <a:pt x="2885" y="7959"/>
                    <a:pt x="3562" y="8059"/>
                    <a:pt x="4214" y="8262"/>
                  </a:cubicBezTo>
                  <a:cubicBezTo>
                    <a:pt x="4927" y="8491"/>
                    <a:pt x="5388" y="8862"/>
                    <a:pt x="5788" y="9484"/>
                  </a:cubicBezTo>
                  <a:cubicBezTo>
                    <a:pt x="6130" y="10023"/>
                    <a:pt x="6485" y="10581"/>
                    <a:pt x="7069" y="10888"/>
                  </a:cubicBezTo>
                  <a:cubicBezTo>
                    <a:pt x="7315" y="11016"/>
                    <a:pt x="7579" y="11077"/>
                    <a:pt x="7842" y="11077"/>
                  </a:cubicBezTo>
                  <a:cubicBezTo>
                    <a:pt x="8214" y="11077"/>
                    <a:pt x="8584" y="10954"/>
                    <a:pt x="8898" y="10723"/>
                  </a:cubicBezTo>
                  <a:cubicBezTo>
                    <a:pt x="8985" y="10658"/>
                    <a:pt x="9065" y="10588"/>
                    <a:pt x="9143" y="10510"/>
                  </a:cubicBezTo>
                  <a:cubicBezTo>
                    <a:pt x="9049" y="9684"/>
                    <a:pt x="8872" y="8871"/>
                    <a:pt x="8617" y="8084"/>
                  </a:cubicBezTo>
                  <a:cubicBezTo>
                    <a:pt x="7494" y="4642"/>
                    <a:pt x="4907" y="1749"/>
                    <a:pt x="1727" y="1"/>
                  </a:cubicBezTo>
                  <a:close/>
                </a:path>
              </a:pathLst>
            </a:custGeom>
            <a:solidFill>
              <a:srgbClr val="8A2C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38"/>
            <p:cNvSpPr/>
            <p:nvPr/>
          </p:nvSpPr>
          <p:spPr>
            <a:xfrm>
              <a:off x="-3389675" y="3308188"/>
              <a:ext cx="254225" cy="230450"/>
            </a:xfrm>
            <a:custGeom>
              <a:avLst/>
              <a:gdLst/>
              <a:ahLst/>
              <a:cxnLst/>
              <a:rect l="l" t="t" r="r" b="b"/>
              <a:pathLst>
                <a:path w="10169" h="9218" extrusionOk="0">
                  <a:moveTo>
                    <a:pt x="5568" y="1"/>
                  </a:moveTo>
                  <a:cubicBezTo>
                    <a:pt x="4910" y="401"/>
                    <a:pt x="4139" y="620"/>
                    <a:pt x="3349" y="681"/>
                  </a:cubicBezTo>
                  <a:cubicBezTo>
                    <a:pt x="3184" y="696"/>
                    <a:pt x="3017" y="704"/>
                    <a:pt x="2850" y="704"/>
                  </a:cubicBezTo>
                  <a:cubicBezTo>
                    <a:pt x="2762" y="704"/>
                    <a:pt x="2675" y="702"/>
                    <a:pt x="2588" y="698"/>
                  </a:cubicBezTo>
                  <a:cubicBezTo>
                    <a:pt x="2400" y="688"/>
                    <a:pt x="2220" y="672"/>
                    <a:pt x="2036" y="649"/>
                  </a:cubicBezTo>
                  <a:cubicBezTo>
                    <a:pt x="1362" y="556"/>
                    <a:pt x="707" y="362"/>
                    <a:pt x="71" y="110"/>
                  </a:cubicBezTo>
                  <a:cubicBezTo>
                    <a:pt x="0" y="565"/>
                    <a:pt x="0" y="1030"/>
                    <a:pt x="68" y="1485"/>
                  </a:cubicBezTo>
                  <a:cubicBezTo>
                    <a:pt x="255" y="2768"/>
                    <a:pt x="984" y="3920"/>
                    <a:pt x="2181" y="4588"/>
                  </a:cubicBezTo>
                  <a:cubicBezTo>
                    <a:pt x="2565" y="4801"/>
                    <a:pt x="2994" y="4981"/>
                    <a:pt x="3317" y="5285"/>
                  </a:cubicBezTo>
                  <a:cubicBezTo>
                    <a:pt x="3713" y="5659"/>
                    <a:pt x="3784" y="6210"/>
                    <a:pt x="3920" y="6714"/>
                  </a:cubicBezTo>
                  <a:cubicBezTo>
                    <a:pt x="4175" y="7643"/>
                    <a:pt x="4723" y="8417"/>
                    <a:pt x="5594" y="8859"/>
                  </a:cubicBezTo>
                  <a:cubicBezTo>
                    <a:pt x="6068" y="9101"/>
                    <a:pt x="6598" y="9218"/>
                    <a:pt x="7124" y="9218"/>
                  </a:cubicBezTo>
                  <a:cubicBezTo>
                    <a:pt x="8595" y="9218"/>
                    <a:pt x="10037" y="8305"/>
                    <a:pt x="10158" y="6668"/>
                  </a:cubicBezTo>
                  <a:cubicBezTo>
                    <a:pt x="10168" y="6520"/>
                    <a:pt x="10165" y="6372"/>
                    <a:pt x="10149" y="6223"/>
                  </a:cubicBezTo>
                  <a:cubicBezTo>
                    <a:pt x="10049" y="5352"/>
                    <a:pt x="9449" y="4662"/>
                    <a:pt x="8691" y="4197"/>
                  </a:cubicBezTo>
                  <a:cubicBezTo>
                    <a:pt x="7775" y="3630"/>
                    <a:pt x="6758" y="3333"/>
                    <a:pt x="6194" y="2333"/>
                  </a:cubicBezTo>
                  <a:cubicBezTo>
                    <a:pt x="5800" y="1636"/>
                    <a:pt x="5858" y="733"/>
                    <a:pt x="5568" y="1"/>
                  </a:cubicBezTo>
                  <a:close/>
                </a:path>
              </a:pathLst>
            </a:custGeom>
            <a:solidFill>
              <a:srgbClr val="FF9A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38"/>
            <p:cNvSpPr/>
            <p:nvPr/>
          </p:nvSpPr>
          <p:spPr>
            <a:xfrm>
              <a:off x="-3326775" y="3325213"/>
              <a:ext cx="115475" cy="174950"/>
            </a:xfrm>
            <a:custGeom>
              <a:avLst/>
              <a:gdLst/>
              <a:ahLst/>
              <a:cxnLst/>
              <a:rect l="l" t="t" r="r" b="b"/>
              <a:pathLst>
                <a:path w="4619" h="6998" extrusionOk="0">
                  <a:moveTo>
                    <a:pt x="836" y="0"/>
                  </a:moveTo>
                  <a:lnTo>
                    <a:pt x="836" y="0"/>
                  </a:lnTo>
                  <a:cubicBezTo>
                    <a:pt x="666" y="18"/>
                    <a:pt x="496" y="26"/>
                    <a:pt x="327" y="26"/>
                  </a:cubicBezTo>
                  <a:cubicBezTo>
                    <a:pt x="243" y="26"/>
                    <a:pt x="159" y="24"/>
                    <a:pt x="75" y="20"/>
                  </a:cubicBezTo>
                  <a:lnTo>
                    <a:pt x="75" y="20"/>
                  </a:lnTo>
                  <a:cubicBezTo>
                    <a:pt x="1" y="1171"/>
                    <a:pt x="665" y="2265"/>
                    <a:pt x="1433" y="3113"/>
                  </a:cubicBezTo>
                  <a:cubicBezTo>
                    <a:pt x="2368" y="4142"/>
                    <a:pt x="3713" y="5136"/>
                    <a:pt x="3839" y="6632"/>
                  </a:cubicBezTo>
                  <a:cubicBezTo>
                    <a:pt x="3859" y="6875"/>
                    <a:pt x="4060" y="6998"/>
                    <a:pt x="4250" y="6998"/>
                  </a:cubicBezTo>
                  <a:cubicBezTo>
                    <a:pt x="4440" y="6998"/>
                    <a:pt x="4618" y="6877"/>
                    <a:pt x="4597" y="6632"/>
                  </a:cubicBezTo>
                  <a:cubicBezTo>
                    <a:pt x="4478" y="5210"/>
                    <a:pt x="3523" y="4168"/>
                    <a:pt x="2562" y="3194"/>
                  </a:cubicBezTo>
                  <a:cubicBezTo>
                    <a:pt x="1726" y="2345"/>
                    <a:pt x="707" y="1265"/>
                    <a:pt x="836" y="0"/>
                  </a:cubicBezTo>
                  <a:close/>
                </a:path>
              </a:pathLst>
            </a:custGeom>
            <a:solidFill>
              <a:srgbClr val="FF9A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38"/>
            <p:cNvSpPr/>
            <p:nvPr/>
          </p:nvSpPr>
          <p:spPr>
            <a:xfrm>
              <a:off x="-3536125" y="2982313"/>
              <a:ext cx="160275" cy="130600"/>
            </a:xfrm>
            <a:custGeom>
              <a:avLst/>
              <a:gdLst/>
              <a:ahLst/>
              <a:cxnLst/>
              <a:rect l="l" t="t" r="r" b="b"/>
              <a:pathLst>
                <a:path w="6411" h="5224" extrusionOk="0">
                  <a:moveTo>
                    <a:pt x="2765" y="0"/>
                  </a:moveTo>
                  <a:cubicBezTo>
                    <a:pt x="1549" y="0"/>
                    <a:pt x="530" y="585"/>
                    <a:pt x="297" y="1517"/>
                  </a:cubicBezTo>
                  <a:cubicBezTo>
                    <a:pt x="0" y="2694"/>
                    <a:pt x="739" y="4749"/>
                    <a:pt x="2346" y="5152"/>
                  </a:cubicBezTo>
                  <a:cubicBezTo>
                    <a:pt x="2540" y="5201"/>
                    <a:pt x="2738" y="5224"/>
                    <a:pt x="2936" y="5224"/>
                  </a:cubicBezTo>
                  <a:cubicBezTo>
                    <a:pt x="4382" y="5224"/>
                    <a:pt x="5856" y="4017"/>
                    <a:pt x="6117" y="2984"/>
                  </a:cubicBezTo>
                  <a:cubicBezTo>
                    <a:pt x="6410" y="1810"/>
                    <a:pt x="5349" y="530"/>
                    <a:pt x="3742" y="123"/>
                  </a:cubicBezTo>
                  <a:cubicBezTo>
                    <a:pt x="3410" y="40"/>
                    <a:pt x="3081" y="0"/>
                    <a:pt x="2765" y="0"/>
                  </a:cubicBezTo>
                  <a:close/>
                </a:path>
              </a:pathLst>
            </a:custGeom>
            <a:solidFill>
              <a:srgbClr val="390A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730;p38"/>
            <p:cNvSpPr/>
            <p:nvPr/>
          </p:nvSpPr>
          <p:spPr>
            <a:xfrm>
              <a:off x="-3520075" y="2988588"/>
              <a:ext cx="119950" cy="97750"/>
            </a:xfrm>
            <a:custGeom>
              <a:avLst/>
              <a:gdLst/>
              <a:ahLst/>
              <a:cxnLst/>
              <a:rect l="l" t="t" r="r" b="b"/>
              <a:pathLst>
                <a:path w="4798" h="3910" extrusionOk="0">
                  <a:moveTo>
                    <a:pt x="2070" y="0"/>
                  </a:moveTo>
                  <a:cubicBezTo>
                    <a:pt x="1161" y="0"/>
                    <a:pt x="397" y="437"/>
                    <a:pt x="220" y="1137"/>
                  </a:cubicBezTo>
                  <a:cubicBezTo>
                    <a:pt x="0" y="2014"/>
                    <a:pt x="552" y="3553"/>
                    <a:pt x="1755" y="3856"/>
                  </a:cubicBezTo>
                  <a:cubicBezTo>
                    <a:pt x="1900" y="3892"/>
                    <a:pt x="2048" y="3909"/>
                    <a:pt x="2196" y="3909"/>
                  </a:cubicBezTo>
                  <a:cubicBezTo>
                    <a:pt x="3278" y="3909"/>
                    <a:pt x="4382" y="3005"/>
                    <a:pt x="4575" y="2233"/>
                  </a:cubicBezTo>
                  <a:cubicBezTo>
                    <a:pt x="4797" y="1353"/>
                    <a:pt x="4000" y="395"/>
                    <a:pt x="2797" y="91"/>
                  </a:cubicBezTo>
                  <a:cubicBezTo>
                    <a:pt x="2550" y="30"/>
                    <a:pt x="2305" y="0"/>
                    <a:pt x="2070" y="0"/>
                  </a:cubicBezTo>
                  <a:close/>
                </a:path>
              </a:pathLst>
            </a:custGeom>
            <a:solidFill>
              <a:srgbClr val="390A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731;p38"/>
            <p:cNvSpPr/>
            <p:nvPr/>
          </p:nvSpPr>
          <p:spPr>
            <a:xfrm>
              <a:off x="-3491925" y="2996413"/>
              <a:ext cx="58575" cy="33100"/>
            </a:xfrm>
            <a:custGeom>
              <a:avLst/>
              <a:gdLst/>
              <a:ahLst/>
              <a:cxnLst/>
              <a:rect l="l" t="t" r="r" b="b"/>
              <a:pathLst>
                <a:path w="2343" h="1324" extrusionOk="0">
                  <a:moveTo>
                    <a:pt x="762" y="1"/>
                  </a:moveTo>
                  <a:cubicBezTo>
                    <a:pt x="398" y="1"/>
                    <a:pt x="123" y="112"/>
                    <a:pt x="74" y="308"/>
                  </a:cubicBezTo>
                  <a:cubicBezTo>
                    <a:pt x="0" y="591"/>
                    <a:pt x="342" y="1127"/>
                    <a:pt x="949" y="1282"/>
                  </a:cubicBezTo>
                  <a:cubicBezTo>
                    <a:pt x="1064" y="1310"/>
                    <a:pt x="1180" y="1323"/>
                    <a:pt x="1294" y="1323"/>
                  </a:cubicBezTo>
                  <a:cubicBezTo>
                    <a:pt x="1778" y="1323"/>
                    <a:pt x="2210" y="1090"/>
                    <a:pt x="2268" y="862"/>
                  </a:cubicBezTo>
                  <a:cubicBezTo>
                    <a:pt x="2342" y="578"/>
                    <a:pt x="1907" y="224"/>
                    <a:pt x="1300" y="72"/>
                  </a:cubicBezTo>
                  <a:cubicBezTo>
                    <a:pt x="1111" y="24"/>
                    <a:pt x="928" y="1"/>
                    <a:pt x="76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38"/>
            <p:cNvSpPr/>
            <p:nvPr/>
          </p:nvSpPr>
          <p:spPr>
            <a:xfrm>
              <a:off x="-3198225" y="3155838"/>
              <a:ext cx="52525" cy="77275"/>
            </a:xfrm>
            <a:custGeom>
              <a:avLst/>
              <a:gdLst/>
              <a:ahLst/>
              <a:cxnLst/>
              <a:rect l="l" t="t" r="r" b="b"/>
              <a:pathLst>
                <a:path w="2101" h="3091" extrusionOk="0">
                  <a:moveTo>
                    <a:pt x="1264" y="0"/>
                  </a:moveTo>
                  <a:cubicBezTo>
                    <a:pt x="1135" y="0"/>
                    <a:pt x="1004" y="30"/>
                    <a:pt x="887" y="85"/>
                  </a:cubicBezTo>
                  <a:cubicBezTo>
                    <a:pt x="613" y="214"/>
                    <a:pt x="417" y="463"/>
                    <a:pt x="297" y="740"/>
                  </a:cubicBezTo>
                  <a:cubicBezTo>
                    <a:pt x="71" y="1279"/>
                    <a:pt x="0" y="2085"/>
                    <a:pt x="294" y="2611"/>
                  </a:cubicBezTo>
                  <a:cubicBezTo>
                    <a:pt x="442" y="2881"/>
                    <a:pt x="728" y="3090"/>
                    <a:pt x="1027" y="3090"/>
                  </a:cubicBezTo>
                  <a:cubicBezTo>
                    <a:pt x="1061" y="3090"/>
                    <a:pt x="1095" y="3087"/>
                    <a:pt x="1129" y="3082"/>
                  </a:cubicBezTo>
                  <a:cubicBezTo>
                    <a:pt x="1323" y="3046"/>
                    <a:pt x="1494" y="2946"/>
                    <a:pt x="1620" y="2795"/>
                  </a:cubicBezTo>
                  <a:cubicBezTo>
                    <a:pt x="1742" y="2646"/>
                    <a:pt x="1836" y="2475"/>
                    <a:pt x="1897" y="2292"/>
                  </a:cubicBezTo>
                  <a:cubicBezTo>
                    <a:pt x="2036" y="1914"/>
                    <a:pt x="2100" y="1517"/>
                    <a:pt x="2084" y="1117"/>
                  </a:cubicBezTo>
                  <a:cubicBezTo>
                    <a:pt x="2081" y="1056"/>
                    <a:pt x="2078" y="995"/>
                    <a:pt x="2071" y="930"/>
                  </a:cubicBezTo>
                  <a:cubicBezTo>
                    <a:pt x="2042" y="646"/>
                    <a:pt x="1958" y="343"/>
                    <a:pt x="1736" y="159"/>
                  </a:cubicBezTo>
                  <a:cubicBezTo>
                    <a:pt x="1604" y="51"/>
                    <a:pt x="1435" y="0"/>
                    <a:pt x="1264" y="0"/>
                  </a:cubicBezTo>
                  <a:close/>
                </a:path>
              </a:pathLst>
            </a:custGeom>
            <a:solidFill>
              <a:srgbClr val="390A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38"/>
            <p:cNvSpPr/>
            <p:nvPr/>
          </p:nvSpPr>
          <p:spPr>
            <a:xfrm>
              <a:off x="-3267900" y="3312713"/>
              <a:ext cx="2025" cy="175"/>
            </a:xfrm>
            <a:custGeom>
              <a:avLst/>
              <a:gdLst/>
              <a:ahLst/>
              <a:cxnLst/>
              <a:rect l="l" t="t" r="r" b="b"/>
              <a:pathLst>
                <a:path w="81" h="7" extrusionOk="0">
                  <a:moveTo>
                    <a:pt x="81" y="0"/>
                  </a:moveTo>
                  <a:lnTo>
                    <a:pt x="0" y="4"/>
                  </a:lnTo>
                  <a:lnTo>
                    <a:pt x="7" y="7"/>
                  </a:lnTo>
                  <a:lnTo>
                    <a:pt x="81" y="0"/>
                  </a:lnTo>
                  <a:close/>
                </a:path>
              </a:pathLst>
            </a:custGeom>
            <a:solidFill>
              <a:srgbClr val="F14E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38"/>
            <p:cNvSpPr/>
            <p:nvPr/>
          </p:nvSpPr>
          <p:spPr>
            <a:xfrm>
              <a:off x="-2670175" y="3731938"/>
              <a:ext cx="390025" cy="478650"/>
            </a:xfrm>
            <a:custGeom>
              <a:avLst/>
              <a:gdLst/>
              <a:ahLst/>
              <a:cxnLst/>
              <a:rect l="l" t="t" r="r" b="b"/>
              <a:pathLst>
                <a:path w="15601" h="19146" extrusionOk="0">
                  <a:moveTo>
                    <a:pt x="3863" y="0"/>
                  </a:moveTo>
                  <a:cubicBezTo>
                    <a:pt x="3339" y="0"/>
                    <a:pt x="2812" y="167"/>
                    <a:pt x="2365" y="447"/>
                  </a:cubicBezTo>
                  <a:cubicBezTo>
                    <a:pt x="1759" y="825"/>
                    <a:pt x="1291" y="1396"/>
                    <a:pt x="946" y="2021"/>
                  </a:cubicBezTo>
                  <a:cubicBezTo>
                    <a:pt x="152" y="3463"/>
                    <a:pt x="1" y="5192"/>
                    <a:pt x="275" y="6808"/>
                  </a:cubicBezTo>
                  <a:cubicBezTo>
                    <a:pt x="549" y="8428"/>
                    <a:pt x="1220" y="9953"/>
                    <a:pt x="2004" y="11399"/>
                  </a:cubicBezTo>
                  <a:cubicBezTo>
                    <a:pt x="3439" y="14044"/>
                    <a:pt x="5301" y="16511"/>
                    <a:pt x="7752" y="18253"/>
                  </a:cubicBezTo>
                  <a:cubicBezTo>
                    <a:pt x="8388" y="18698"/>
                    <a:pt x="9094" y="19111"/>
                    <a:pt x="9871" y="19144"/>
                  </a:cubicBezTo>
                  <a:cubicBezTo>
                    <a:pt x="9902" y="19145"/>
                    <a:pt x="9933" y="19145"/>
                    <a:pt x="9964" y="19145"/>
                  </a:cubicBezTo>
                  <a:cubicBezTo>
                    <a:pt x="10854" y="19145"/>
                    <a:pt x="11680" y="18655"/>
                    <a:pt x="12410" y="18134"/>
                  </a:cubicBezTo>
                  <a:cubicBezTo>
                    <a:pt x="13207" y="17566"/>
                    <a:pt x="13965" y="16940"/>
                    <a:pt x="14678" y="16266"/>
                  </a:cubicBezTo>
                  <a:cubicBezTo>
                    <a:pt x="15129" y="15834"/>
                    <a:pt x="15600" y="15205"/>
                    <a:pt x="15336" y="14637"/>
                  </a:cubicBezTo>
                  <a:cubicBezTo>
                    <a:pt x="15164" y="14268"/>
                    <a:pt x="14762" y="14121"/>
                    <a:pt x="14338" y="14121"/>
                  </a:cubicBezTo>
                  <a:cubicBezTo>
                    <a:pt x="14102" y="14121"/>
                    <a:pt x="13860" y="14166"/>
                    <a:pt x="13646" y="14244"/>
                  </a:cubicBezTo>
                  <a:cubicBezTo>
                    <a:pt x="12629" y="14618"/>
                    <a:pt x="11826" y="15418"/>
                    <a:pt x="11449" y="16437"/>
                  </a:cubicBezTo>
                  <a:cubicBezTo>
                    <a:pt x="11231" y="14734"/>
                    <a:pt x="11008" y="13019"/>
                    <a:pt x="10541" y="11364"/>
                  </a:cubicBezTo>
                  <a:lnTo>
                    <a:pt x="10541" y="11364"/>
                  </a:lnTo>
                  <a:lnTo>
                    <a:pt x="10578" y="11431"/>
                  </a:lnTo>
                  <a:cubicBezTo>
                    <a:pt x="11113" y="9547"/>
                    <a:pt x="10739" y="7492"/>
                    <a:pt x="9865" y="5744"/>
                  </a:cubicBezTo>
                  <a:cubicBezTo>
                    <a:pt x="8994" y="3995"/>
                    <a:pt x="7655" y="2521"/>
                    <a:pt x="6213" y="1202"/>
                  </a:cubicBezTo>
                  <a:cubicBezTo>
                    <a:pt x="5688" y="718"/>
                    <a:pt x="5113" y="234"/>
                    <a:pt x="4420" y="67"/>
                  </a:cubicBezTo>
                  <a:cubicBezTo>
                    <a:pt x="4237" y="21"/>
                    <a:pt x="4050" y="0"/>
                    <a:pt x="3863" y="0"/>
                  </a:cubicBezTo>
                  <a:close/>
                </a:path>
              </a:pathLst>
            </a:custGeom>
            <a:solidFill>
              <a:srgbClr val="F14E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38"/>
            <p:cNvSpPr/>
            <p:nvPr/>
          </p:nvSpPr>
          <p:spPr>
            <a:xfrm>
              <a:off x="-2670175" y="3731938"/>
              <a:ext cx="390025" cy="478650"/>
            </a:xfrm>
            <a:custGeom>
              <a:avLst/>
              <a:gdLst/>
              <a:ahLst/>
              <a:cxnLst/>
              <a:rect l="l" t="t" r="r" b="b"/>
              <a:pathLst>
                <a:path w="15601" h="19146" extrusionOk="0">
                  <a:moveTo>
                    <a:pt x="3863" y="0"/>
                  </a:moveTo>
                  <a:cubicBezTo>
                    <a:pt x="3339" y="0"/>
                    <a:pt x="2812" y="167"/>
                    <a:pt x="2365" y="447"/>
                  </a:cubicBezTo>
                  <a:cubicBezTo>
                    <a:pt x="1759" y="825"/>
                    <a:pt x="1291" y="1396"/>
                    <a:pt x="946" y="2021"/>
                  </a:cubicBezTo>
                  <a:cubicBezTo>
                    <a:pt x="152" y="3463"/>
                    <a:pt x="1" y="5192"/>
                    <a:pt x="275" y="6808"/>
                  </a:cubicBezTo>
                  <a:cubicBezTo>
                    <a:pt x="549" y="8428"/>
                    <a:pt x="1220" y="9953"/>
                    <a:pt x="2004" y="11399"/>
                  </a:cubicBezTo>
                  <a:cubicBezTo>
                    <a:pt x="3439" y="14044"/>
                    <a:pt x="5301" y="16511"/>
                    <a:pt x="7752" y="18253"/>
                  </a:cubicBezTo>
                  <a:cubicBezTo>
                    <a:pt x="8388" y="18698"/>
                    <a:pt x="9094" y="19111"/>
                    <a:pt x="9871" y="19144"/>
                  </a:cubicBezTo>
                  <a:cubicBezTo>
                    <a:pt x="9902" y="19145"/>
                    <a:pt x="9933" y="19145"/>
                    <a:pt x="9964" y="19145"/>
                  </a:cubicBezTo>
                  <a:cubicBezTo>
                    <a:pt x="10854" y="19145"/>
                    <a:pt x="11680" y="18655"/>
                    <a:pt x="12410" y="18134"/>
                  </a:cubicBezTo>
                  <a:cubicBezTo>
                    <a:pt x="13207" y="17566"/>
                    <a:pt x="13965" y="16940"/>
                    <a:pt x="14678" y="16266"/>
                  </a:cubicBezTo>
                  <a:cubicBezTo>
                    <a:pt x="15129" y="15834"/>
                    <a:pt x="15600" y="15205"/>
                    <a:pt x="15336" y="14637"/>
                  </a:cubicBezTo>
                  <a:cubicBezTo>
                    <a:pt x="15164" y="14268"/>
                    <a:pt x="14762" y="14121"/>
                    <a:pt x="14338" y="14121"/>
                  </a:cubicBezTo>
                  <a:cubicBezTo>
                    <a:pt x="14102" y="14121"/>
                    <a:pt x="13860" y="14166"/>
                    <a:pt x="13646" y="14244"/>
                  </a:cubicBezTo>
                  <a:cubicBezTo>
                    <a:pt x="12629" y="14618"/>
                    <a:pt x="11826" y="15418"/>
                    <a:pt x="11449" y="16437"/>
                  </a:cubicBezTo>
                  <a:cubicBezTo>
                    <a:pt x="11231" y="14734"/>
                    <a:pt x="11008" y="13019"/>
                    <a:pt x="10541" y="11364"/>
                  </a:cubicBezTo>
                  <a:lnTo>
                    <a:pt x="10541" y="11364"/>
                  </a:lnTo>
                  <a:lnTo>
                    <a:pt x="10578" y="11431"/>
                  </a:lnTo>
                  <a:cubicBezTo>
                    <a:pt x="11113" y="9547"/>
                    <a:pt x="10739" y="7492"/>
                    <a:pt x="9865" y="5744"/>
                  </a:cubicBezTo>
                  <a:cubicBezTo>
                    <a:pt x="8994" y="3995"/>
                    <a:pt x="7655" y="2521"/>
                    <a:pt x="6213" y="1202"/>
                  </a:cubicBezTo>
                  <a:cubicBezTo>
                    <a:pt x="5688" y="718"/>
                    <a:pt x="5113" y="234"/>
                    <a:pt x="4420" y="67"/>
                  </a:cubicBezTo>
                  <a:cubicBezTo>
                    <a:pt x="4237" y="21"/>
                    <a:pt x="4050" y="0"/>
                    <a:pt x="3863" y="0"/>
                  </a:cubicBezTo>
                  <a:close/>
                </a:path>
              </a:pathLst>
            </a:custGeom>
            <a:solidFill>
              <a:srgbClr val="F14E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38"/>
            <p:cNvSpPr/>
            <p:nvPr/>
          </p:nvSpPr>
          <p:spPr>
            <a:xfrm rot="-2207764">
              <a:off x="-2983406" y="2959029"/>
              <a:ext cx="491594" cy="250399"/>
            </a:xfrm>
            <a:custGeom>
              <a:avLst/>
              <a:gdLst/>
              <a:ahLst/>
              <a:cxnLst/>
              <a:rect l="l" t="t" r="r" b="b"/>
              <a:pathLst>
                <a:path w="16452" h="8380" extrusionOk="0">
                  <a:moveTo>
                    <a:pt x="4042" y="1"/>
                  </a:moveTo>
                  <a:cubicBezTo>
                    <a:pt x="3420" y="1"/>
                    <a:pt x="2803" y="80"/>
                    <a:pt x="2239" y="295"/>
                  </a:cubicBezTo>
                  <a:cubicBezTo>
                    <a:pt x="1584" y="456"/>
                    <a:pt x="981" y="840"/>
                    <a:pt x="607" y="1404"/>
                  </a:cubicBezTo>
                  <a:cubicBezTo>
                    <a:pt x="59" y="2227"/>
                    <a:pt x="0" y="3317"/>
                    <a:pt x="288" y="4262"/>
                  </a:cubicBezTo>
                  <a:cubicBezTo>
                    <a:pt x="868" y="6172"/>
                    <a:pt x="2697" y="7491"/>
                    <a:pt x="4623" y="8011"/>
                  </a:cubicBezTo>
                  <a:cubicBezTo>
                    <a:pt x="5653" y="8290"/>
                    <a:pt x="6714" y="8380"/>
                    <a:pt x="7783" y="8380"/>
                  </a:cubicBezTo>
                  <a:cubicBezTo>
                    <a:pt x="8713" y="8380"/>
                    <a:pt x="9649" y="8312"/>
                    <a:pt x="10574" y="8243"/>
                  </a:cubicBezTo>
                  <a:lnTo>
                    <a:pt x="14474" y="7959"/>
                  </a:lnTo>
                  <a:cubicBezTo>
                    <a:pt x="15007" y="7920"/>
                    <a:pt x="15581" y="7862"/>
                    <a:pt x="15968" y="7495"/>
                  </a:cubicBezTo>
                  <a:cubicBezTo>
                    <a:pt x="16381" y="7104"/>
                    <a:pt x="16452" y="6446"/>
                    <a:pt x="16268" y="5907"/>
                  </a:cubicBezTo>
                  <a:cubicBezTo>
                    <a:pt x="16084" y="5369"/>
                    <a:pt x="15691" y="4927"/>
                    <a:pt x="15271" y="4540"/>
                  </a:cubicBezTo>
                  <a:cubicBezTo>
                    <a:pt x="14213" y="3559"/>
                    <a:pt x="12955" y="2814"/>
                    <a:pt x="11665" y="2169"/>
                  </a:cubicBezTo>
                  <a:cubicBezTo>
                    <a:pt x="9562" y="1114"/>
                    <a:pt x="7310" y="288"/>
                    <a:pt x="4971" y="53"/>
                  </a:cubicBezTo>
                  <a:cubicBezTo>
                    <a:pt x="4665" y="21"/>
                    <a:pt x="4353" y="1"/>
                    <a:pt x="4042" y="1"/>
                  </a:cubicBezTo>
                  <a:close/>
                </a:path>
              </a:pathLst>
            </a:custGeom>
            <a:solidFill>
              <a:srgbClr val="F14E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7" name="Google Shape;737;p38"/>
          <p:cNvGrpSpPr/>
          <p:nvPr/>
        </p:nvGrpSpPr>
        <p:grpSpPr>
          <a:xfrm rot="772050">
            <a:off x="1269164" y="371292"/>
            <a:ext cx="340600" cy="327381"/>
            <a:chOff x="427198" y="876398"/>
            <a:chExt cx="340596" cy="327377"/>
          </a:xfrm>
        </p:grpSpPr>
        <p:sp>
          <p:nvSpPr>
            <p:cNvPr id="738" name="Google Shape;738;p38"/>
            <p:cNvSpPr/>
            <p:nvPr/>
          </p:nvSpPr>
          <p:spPr>
            <a:xfrm>
              <a:off x="427198" y="91912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739;p38"/>
            <p:cNvSpPr/>
            <p:nvPr/>
          </p:nvSpPr>
          <p:spPr>
            <a:xfrm>
              <a:off x="463050" y="994675"/>
              <a:ext cx="252000" cy="209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38"/>
            <p:cNvSpPr/>
            <p:nvPr/>
          </p:nvSpPr>
          <p:spPr>
            <a:xfrm>
              <a:off x="563934" y="876398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38"/>
            <p:cNvSpPr/>
            <p:nvPr/>
          </p:nvSpPr>
          <p:spPr>
            <a:xfrm>
              <a:off x="688294" y="93151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2" name="Google Shape;742;p38"/>
          <p:cNvGrpSpPr/>
          <p:nvPr/>
        </p:nvGrpSpPr>
        <p:grpSpPr>
          <a:xfrm rot="1509799">
            <a:off x="6810015" y="591883"/>
            <a:ext cx="340596" cy="327377"/>
            <a:chOff x="427198" y="876398"/>
            <a:chExt cx="340596" cy="327377"/>
          </a:xfrm>
        </p:grpSpPr>
        <p:sp>
          <p:nvSpPr>
            <p:cNvPr id="743" name="Google Shape;743;p38"/>
            <p:cNvSpPr/>
            <p:nvPr/>
          </p:nvSpPr>
          <p:spPr>
            <a:xfrm>
              <a:off x="427198" y="91912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38"/>
            <p:cNvSpPr/>
            <p:nvPr/>
          </p:nvSpPr>
          <p:spPr>
            <a:xfrm>
              <a:off x="463050" y="994675"/>
              <a:ext cx="252000" cy="209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38"/>
            <p:cNvSpPr/>
            <p:nvPr/>
          </p:nvSpPr>
          <p:spPr>
            <a:xfrm>
              <a:off x="563934" y="876398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38"/>
            <p:cNvSpPr/>
            <p:nvPr/>
          </p:nvSpPr>
          <p:spPr>
            <a:xfrm>
              <a:off x="688294" y="93151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7" name="Google Shape;747;p38"/>
          <p:cNvGrpSpPr/>
          <p:nvPr/>
        </p:nvGrpSpPr>
        <p:grpSpPr>
          <a:xfrm rot="1509646">
            <a:off x="7964793" y="1752359"/>
            <a:ext cx="254830" cy="244940"/>
            <a:chOff x="427198" y="876398"/>
            <a:chExt cx="340596" cy="327377"/>
          </a:xfrm>
        </p:grpSpPr>
        <p:sp>
          <p:nvSpPr>
            <p:cNvPr id="748" name="Google Shape;748;p38"/>
            <p:cNvSpPr/>
            <p:nvPr/>
          </p:nvSpPr>
          <p:spPr>
            <a:xfrm>
              <a:off x="427198" y="91912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38"/>
            <p:cNvSpPr/>
            <p:nvPr/>
          </p:nvSpPr>
          <p:spPr>
            <a:xfrm>
              <a:off x="463050" y="994675"/>
              <a:ext cx="252000" cy="209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38"/>
            <p:cNvSpPr/>
            <p:nvPr/>
          </p:nvSpPr>
          <p:spPr>
            <a:xfrm>
              <a:off x="563934" y="876398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38"/>
            <p:cNvSpPr/>
            <p:nvPr/>
          </p:nvSpPr>
          <p:spPr>
            <a:xfrm>
              <a:off x="688294" y="93151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2" name="Google Shape;752;p38"/>
          <p:cNvGrpSpPr/>
          <p:nvPr/>
        </p:nvGrpSpPr>
        <p:grpSpPr>
          <a:xfrm rot="1289827">
            <a:off x="1224839" y="2136726"/>
            <a:ext cx="254851" cy="244960"/>
            <a:chOff x="427198" y="876398"/>
            <a:chExt cx="340596" cy="327377"/>
          </a:xfrm>
        </p:grpSpPr>
        <p:sp>
          <p:nvSpPr>
            <p:cNvPr id="753" name="Google Shape;753;p38"/>
            <p:cNvSpPr/>
            <p:nvPr/>
          </p:nvSpPr>
          <p:spPr>
            <a:xfrm>
              <a:off x="427198" y="91912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754;p38"/>
            <p:cNvSpPr/>
            <p:nvPr/>
          </p:nvSpPr>
          <p:spPr>
            <a:xfrm>
              <a:off x="463050" y="994675"/>
              <a:ext cx="252000" cy="209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38"/>
            <p:cNvSpPr/>
            <p:nvPr/>
          </p:nvSpPr>
          <p:spPr>
            <a:xfrm>
              <a:off x="563934" y="876398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38"/>
            <p:cNvSpPr/>
            <p:nvPr/>
          </p:nvSpPr>
          <p:spPr>
            <a:xfrm>
              <a:off x="688294" y="93151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7" name="Google Shape;757;p38"/>
          <p:cNvGrpSpPr/>
          <p:nvPr/>
        </p:nvGrpSpPr>
        <p:grpSpPr>
          <a:xfrm rot="1554292">
            <a:off x="8180522" y="652632"/>
            <a:ext cx="214159" cy="205848"/>
            <a:chOff x="427198" y="876398"/>
            <a:chExt cx="340596" cy="327377"/>
          </a:xfrm>
        </p:grpSpPr>
        <p:sp>
          <p:nvSpPr>
            <p:cNvPr id="758" name="Google Shape;758;p38"/>
            <p:cNvSpPr/>
            <p:nvPr/>
          </p:nvSpPr>
          <p:spPr>
            <a:xfrm>
              <a:off x="427198" y="91912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759;p38"/>
            <p:cNvSpPr/>
            <p:nvPr/>
          </p:nvSpPr>
          <p:spPr>
            <a:xfrm>
              <a:off x="463050" y="994675"/>
              <a:ext cx="252000" cy="209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38"/>
            <p:cNvSpPr/>
            <p:nvPr/>
          </p:nvSpPr>
          <p:spPr>
            <a:xfrm>
              <a:off x="563934" y="876398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761;p38"/>
            <p:cNvSpPr/>
            <p:nvPr/>
          </p:nvSpPr>
          <p:spPr>
            <a:xfrm>
              <a:off x="688294" y="93151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2" name="Google Shape;762;p38"/>
          <p:cNvGrpSpPr/>
          <p:nvPr/>
        </p:nvGrpSpPr>
        <p:grpSpPr>
          <a:xfrm rot="-2562875">
            <a:off x="2056993" y="948875"/>
            <a:ext cx="254864" cy="244973"/>
            <a:chOff x="427198" y="876398"/>
            <a:chExt cx="340596" cy="327377"/>
          </a:xfrm>
        </p:grpSpPr>
        <p:sp>
          <p:nvSpPr>
            <p:cNvPr id="763" name="Google Shape;763;p38"/>
            <p:cNvSpPr/>
            <p:nvPr/>
          </p:nvSpPr>
          <p:spPr>
            <a:xfrm>
              <a:off x="427198" y="91912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38"/>
            <p:cNvSpPr/>
            <p:nvPr/>
          </p:nvSpPr>
          <p:spPr>
            <a:xfrm>
              <a:off x="463050" y="994675"/>
              <a:ext cx="252000" cy="209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38"/>
            <p:cNvSpPr/>
            <p:nvPr/>
          </p:nvSpPr>
          <p:spPr>
            <a:xfrm>
              <a:off x="563934" y="876398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38"/>
            <p:cNvSpPr/>
            <p:nvPr/>
          </p:nvSpPr>
          <p:spPr>
            <a:xfrm>
              <a:off x="688294" y="93151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7" name="Google Shape;767;p38"/>
          <p:cNvGrpSpPr/>
          <p:nvPr/>
        </p:nvGrpSpPr>
        <p:grpSpPr>
          <a:xfrm rot="-2224879">
            <a:off x="1277376" y="3877857"/>
            <a:ext cx="214148" cy="205836"/>
            <a:chOff x="427198" y="876398"/>
            <a:chExt cx="340596" cy="327377"/>
          </a:xfrm>
        </p:grpSpPr>
        <p:sp>
          <p:nvSpPr>
            <p:cNvPr id="768" name="Google Shape;768;p38"/>
            <p:cNvSpPr/>
            <p:nvPr/>
          </p:nvSpPr>
          <p:spPr>
            <a:xfrm>
              <a:off x="427198" y="91912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38"/>
            <p:cNvSpPr/>
            <p:nvPr/>
          </p:nvSpPr>
          <p:spPr>
            <a:xfrm>
              <a:off x="463050" y="994675"/>
              <a:ext cx="252000" cy="209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38"/>
            <p:cNvSpPr/>
            <p:nvPr/>
          </p:nvSpPr>
          <p:spPr>
            <a:xfrm>
              <a:off x="563934" y="876398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38"/>
            <p:cNvSpPr/>
            <p:nvPr/>
          </p:nvSpPr>
          <p:spPr>
            <a:xfrm>
              <a:off x="688294" y="93151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2" name="Google Shape;772;p38"/>
          <p:cNvGrpSpPr/>
          <p:nvPr/>
        </p:nvGrpSpPr>
        <p:grpSpPr>
          <a:xfrm rot="521444">
            <a:off x="7538978" y="3531211"/>
            <a:ext cx="214139" cy="205828"/>
            <a:chOff x="427198" y="876398"/>
            <a:chExt cx="340596" cy="327377"/>
          </a:xfrm>
        </p:grpSpPr>
        <p:sp>
          <p:nvSpPr>
            <p:cNvPr id="773" name="Google Shape;773;p38"/>
            <p:cNvSpPr/>
            <p:nvPr/>
          </p:nvSpPr>
          <p:spPr>
            <a:xfrm>
              <a:off x="427198" y="91912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38"/>
            <p:cNvSpPr/>
            <p:nvPr/>
          </p:nvSpPr>
          <p:spPr>
            <a:xfrm>
              <a:off x="463050" y="994675"/>
              <a:ext cx="252000" cy="209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38"/>
            <p:cNvSpPr/>
            <p:nvPr/>
          </p:nvSpPr>
          <p:spPr>
            <a:xfrm>
              <a:off x="563934" y="876398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38"/>
            <p:cNvSpPr/>
            <p:nvPr/>
          </p:nvSpPr>
          <p:spPr>
            <a:xfrm>
              <a:off x="688294" y="93151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77" name="Google Shape;777;p38"/>
          <p:cNvSpPr/>
          <p:nvPr/>
        </p:nvSpPr>
        <p:spPr>
          <a:xfrm rot="2207874" flipH="1">
            <a:off x="4866779" y="3668269"/>
            <a:ext cx="353488" cy="180070"/>
          </a:xfrm>
          <a:custGeom>
            <a:avLst/>
            <a:gdLst/>
            <a:ahLst/>
            <a:cxnLst/>
            <a:rect l="l" t="t" r="r" b="b"/>
            <a:pathLst>
              <a:path w="16452" h="8380" extrusionOk="0">
                <a:moveTo>
                  <a:pt x="4042" y="1"/>
                </a:moveTo>
                <a:cubicBezTo>
                  <a:pt x="3420" y="1"/>
                  <a:pt x="2803" y="80"/>
                  <a:pt x="2239" y="295"/>
                </a:cubicBezTo>
                <a:cubicBezTo>
                  <a:pt x="1584" y="456"/>
                  <a:pt x="981" y="840"/>
                  <a:pt x="607" y="1404"/>
                </a:cubicBezTo>
                <a:cubicBezTo>
                  <a:pt x="59" y="2227"/>
                  <a:pt x="0" y="3317"/>
                  <a:pt x="288" y="4262"/>
                </a:cubicBezTo>
                <a:cubicBezTo>
                  <a:pt x="868" y="6172"/>
                  <a:pt x="2697" y="7491"/>
                  <a:pt x="4623" y="8011"/>
                </a:cubicBezTo>
                <a:cubicBezTo>
                  <a:pt x="5653" y="8290"/>
                  <a:pt x="6714" y="8380"/>
                  <a:pt x="7783" y="8380"/>
                </a:cubicBezTo>
                <a:cubicBezTo>
                  <a:pt x="8713" y="8380"/>
                  <a:pt x="9649" y="8312"/>
                  <a:pt x="10574" y="8243"/>
                </a:cubicBezTo>
                <a:lnTo>
                  <a:pt x="14474" y="7959"/>
                </a:lnTo>
                <a:cubicBezTo>
                  <a:pt x="15007" y="7920"/>
                  <a:pt x="15581" y="7862"/>
                  <a:pt x="15968" y="7495"/>
                </a:cubicBezTo>
                <a:cubicBezTo>
                  <a:pt x="16381" y="7104"/>
                  <a:pt x="16452" y="6446"/>
                  <a:pt x="16268" y="5907"/>
                </a:cubicBezTo>
                <a:cubicBezTo>
                  <a:pt x="16084" y="5369"/>
                  <a:pt x="15691" y="4927"/>
                  <a:pt x="15271" y="4540"/>
                </a:cubicBezTo>
                <a:cubicBezTo>
                  <a:pt x="14213" y="3559"/>
                  <a:pt x="12955" y="2814"/>
                  <a:pt x="11665" y="2169"/>
                </a:cubicBezTo>
                <a:cubicBezTo>
                  <a:pt x="9562" y="1114"/>
                  <a:pt x="7310" y="288"/>
                  <a:pt x="4971" y="53"/>
                </a:cubicBezTo>
                <a:cubicBezTo>
                  <a:pt x="4665" y="21"/>
                  <a:pt x="4353" y="1"/>
                  <a:pt x="4042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21000">
                <a:schemeClr val="accent1"/>
              </a:gs>
              <a:gs pos="76000">
                <a:schemeClr val="accent6"/>
              </a:gs>
              <a:gs pos="100000">
                <a:schemeClr val="accent6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78" name="Google Shape;778;p38"/>
          <p:cNvGrpSpPr/>
          <p:nvPr/>
        </p:nvGrpSpPr>
        <p:grpSpPr>
          <a:xfrm rot="-4960474">
            <a:off x="4391109" y="3435461"/>
            <a:ext cx="361774" cy="281959"/>
            <a:chOff x="2035780" y="3267302"/>
            <a:chExt cx="361788" cy="281970"/>
          </a:xfrm>
        </p:grpSpPr>
        <p:sp>
          <p:nvSpPr>
            <p:cNvPr id="779" name="Google Shape;779;p38"/>
            <p:cNvSpPr/>
            <p:nvPr/>
          </p:nvSpPr>
          <p:spPr>
            <a:xfrm rot="3306960">
              <a:off x="2154032" y="3283196"/>
              <a:ext cx="163735" cy="239569"/>
            </a:xfrm>
            <a:custGeom>
              <a:avLst/>
              <a:gdLst/>
              <a:ahLst/>
              <a:cxnLst/>
              <a:rect l="l" t="t" r="r" b="b"/>
              <a:pathLst>
                <a:path w="11082" h="12766" extrusionOk="0">
                  <a:moveTo>
                    <a:pt x="11082" y="12766"/>
                  </a:moveTo>
                  <a:lnTo>
                    <a:pt x="3016" y="0"/>
                  </a:lnTo>
                  <a:lnTo>
                    <a:pt x="0" y="491"/>
                  </a:lnTo>
                  <a:lnTo>
                    <a:pt x="10310" y="1276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780" name="Google Shape;780;p38"/>
            <p:cNvSpPr/>
            <p:nvPr/>
          </p:nvSpPr>
          <p:spPr>
            <a:xfrm rot="4557590">
              <a:off x="2267149" y="3412685"/>
              <a:ext cx="97983" cy="143362"/>
            </a:xfrm>
            <a:custGeom>
              <a:avLst/>
              <a:gdLst/>
              <a:ahLst/>
              <a:cxnLst/>
              <a:rect l="l" t="t" r="r" b="b"/>
              <a:pathLst>
                <a:path w="11082" h="12766" extrusionOk="0">
                  <a:moveTo>
                    <a:pt x="11082" y="12766"/>
                  </a:moveTo>
                  <a:lnTo>
                    <a:pt x="3016" y="0"/>
                  </a:lnTo>
                  <a:lnTo>
                    <a:pt x="0" y="491"/>
                  </a:lnTo>
                  <a:lnTo>
                    <a:pt x="10310" y="1276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781" name="Google Shape;781;p38"/>
            <p:cNvSpPr/>
            <p:nvPr/>
          </p:nvSpPr>
          <p:spPr>
            <a:xfrm rot="1737802">
              <a:off x="2064375" y="3347169"/>
              <a:ext cx="98004" cy="143369"/>
            </a:xfrm>
            <a:custGeom>
              <a:avLst/>
              <a:gdLst/>
              <a:ahLst/>
              <a:cxnLst/>
              <a:rect l="l" t="t" r="r" b="b"/>
              <a:pathLst>
                <a:path w="11082" h="12766" extrusionOk="0">
                  <a:moveTo>
                    <a:pt x="11082" y="12766"/>
                  </a:moveTo>
                  <a:lnTo>
                    <a:pt x="3016" y="0"/>
                  </a:lnTo>
                  <a:lnTo>
                    <a:pt x="0" y="491"/>
                  </a:lnTo>
                  <a:lnTo>
                    <a:pt x="10310" y="1276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</p:grpSp>
    </p:spTree>
  </p:cSld>
  <p:clrMapOvr>
    <a:masterClrMapping/>
  </p:clrMapOvr>
  <p:transition spd="med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" name="Google Shape;713;p38"/>
          <p:cNvSpPr txBox="1">
            <a:spLocks noGrp="1"/>
          </p:cNvSpPr>
          <p:nvPr>
            <p:ph type="title"/>
          </p:nvPr>
        </p:nvSpPr>
        <p:spPr>
          <a:xfrm>
            <a:off x="1576670" y="2176945"/>
            <a:ext cx="5904335" cy="71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6600" dirty="0"/>
              <a:t>Їжак</a:t>
            </a:r>
            <a:endParaRPr sz="16600" dirty="0"/>
          </a:p>
        </p:txBody>
      </p:sp>
      <p:cxnSp>
        <p:nvCxnSpPr>
          <p:cNvPr id="714" name="Google Shape;714;p38"/>
          <p:cNvCxnSpPr/>
          <p:nvPr/>
        </p:nvCxnSpPr>
        <p:spPr>
          <a:xfrm>
            <a:off x="2223375" y="3262925"/>
            <a:ext cx="48057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715" name="Google Shape;715;p38"/>
          <p:cNvGrpSpPr/>
          <p:nvPr/>
        </p:nvGrpSpPr>
        <p:grpSpPr>
          <a:xfrm flipH="1">
            <a:off x="3095175" y="3496522"/>
            <a:ext cx="2725050" cy="1373841"/>
            <a:chOff x="-3536125" y="2836747"/>
            <a:chExt cx="2725050" cy="1373841"/>
          </a:xfrm>
        </p:grpSpPr>
        <p:sp>
          <p:nvSpPr>
            <p:cNvPr id="716" name="Google Shape;716;p38"/>
            <p:cNvSpPr/>
            <p:nvPr/>
          </p:nvSpPr>
          <p:spPr>
            <a:xfrm>
              <a:off x="-1389625" y="3598113"/>
              <a:ext cx="578550" cy="330725"/>
            </a:xfrm>
            <a:custGeom>
              <a:avLst/>
              <a:gdLst/>
              <a:ahLst/>
              <a:cxnLst/>
              <a:rect l="l" t="t" r="r" b="b"/>
              <a:pathLst>
                <a:path w="23142" h="13229" extrusionOk="0">
                  <a:moveTo>
                    <a:pt x="0" y="0"/>
                  </a:moveTo>
                  <a:cubicBezTo>
                    <a:pt x="1194" y="1732"/>
                    <a:pt x="2500" y="3407"/>
                    <a:pt x="4094" y="4784"/>
                  </a:cubicBezTo>
                  <a:cubicBezTo>
                    <a:pt x="5684" y="6161"/>
                    <a:pt x="7584" y="7232"/>
                    <a:pt x="9652" y="7613"/>
                  </a:cubicBezTo>
                  <a:cubicBezTo>
                    <a:pt x="11710" y="7990"/>
                    <a:pt x="13858" y="7681"/>
                    <a:pt x="15890" y="8168"/>
                  </a:cubicBezTo>
                  <a:cubicBezTo>
                    <a:pt x="18797" y="8865"/>
                    <a:pt x="21064" y="11081"/>
                    <a:pt x="23142" y="13229"/>
                  </a:cubicBezTo>
                  <a:cubicBezTo>
                    <a:pt x="21248" y="9716"/>
                    <a:pt x="17784" y="7087"/>
                    <a:pt x="13887" y="6213"/>
                  </a:cubicBezTo>
                  <a:cubicBezTo>
                    <a:pt x="11884" y="5765"/>
                    <a:pt x="9781" y="5758"/>
                    <a:pt x="7836" y="5097"/>
                  </a:cubicBezTo>
                  <a:cubicBezTo>
                    <a:pt x="5429" y="4278"/>
                    <a:pt x="3468" y="2536"/>
                    <a:pt x="1574" y="83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8A2C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38"/>
            <p:cNvSpPr/>
            <p:nvPr/>
          </p:nvSpPr>
          <p:spPr>
            <a:xfrm>
              <a:off x="-1917050" y="3648838"/>
              <a:ext cx="352375" cy="490950"/>
            </a:xfrm>
            <a:custGeom>
              <a:avLst/>
              <a:gdLst/>
              <a:ahLst/>
              <a:cxnLst/>
              <a:rect l="l" t="t" r="r" b="b"/>
              <a:pathLst>
                <a:path w="14095" h="19638" extrusionOk="0">
                  <a:moveTo>
                    <a:pt x="10956" y="0"/>
                  </a:moveTo>
                  <a:lnTo>
                    <a:pt x="3617" y="1436"/>
                  </a:lnTo>
                  <a:cubicBezTo>
                    <a:pt x="3456" y="1436"/>
                    <a:pt x="1" y="9252"/>
                    <a:pt x="5317" y="13826"/>
                  </a:cubicBezTo>
                  <a:lnTo>
                    <a:pt x="1427" y="17935"/>
                  </a:lnTo>
                  <a:cubicBezTo>
                    <a:pt x="991" y="18397"/>
                    <a:pt x="1085" y="19142"/>
                    <a:pt x="1620" y="19480"/>
                  </a:cubicBezTo>
                  <a:cubicBezTo>
                    <a:pt x="1785" y="19585"/>
                    <a:pt x="1972" y="19638"/>
                    <a:pt x="2159" y="19638"/>
                  </a:cubicBezTo>
                  <a:cubicBezTo>
                    <a:pt x="2357" y="19638"/>
                    <a:pt x="2556" y="19579"/>
                    <a:pt x="2727" y="19461"/>
                  </a:cubicBezTo>
                  <a:lnTo>
                    <a:pt x="10688" y="14039"/>
                  </a:lnTo>
                  <a:lnTo>
                    <a:pt x="14094" y="8190"/>
                  </a:lnTo>
                  <a:lnTo>
                    <a:pt x="10956" y="0"/>
                  </a:lnTo>
                  <a:close/>
                </a:path>
              </a:pathLst>
            </a:custGeom>
            <a:solidFill>
              <a:srgbClr val="F14E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38"/>
            <p:cNvSpPr/>
            <p:nvPr/>
          </p:nvSpPr>
          <p:spPr>
            <a:xfrm>
              <a:off x="-1917050" y="3648838"/>
              <a:ext cx="352375" cy="490950"/>
            </a:xfrm>
            <a:custGeom>
              <a:avLst/>
              <a:gdLst/>
              <a:ahLst/>
              <a:cxnLst/>
              <a:rect l="l" t="t" r="r" b="b"/>
              <a:pathLst>
                <a:path w="14095" h="19638" extrusionOk="0">
                  <a:moveTo>
                    <a:pt x="10956" y="0"/>
                  </a:moveTo>
                  <a:lnTo>
                    <a:pt x="3617" y="1436"/>
                  </a:lnTo>
                  <a:cubicBezTo>
                    <a:pt x="3456" y="1436"/>
                    <a:pt x="1" y="9252"/>
                    <a:pt x="5317" y="13826"/>
                  </a:cubicBezTo>
                  <a:lnTo>
                    <a:pt x="1427" y="17935"/>
                  </a:lnTo>
                  <a:cubicBezTo>
                    <a:pt x="991" y="18397"/>
                    <a:pt x="1085" y="19142"/>
                    <a:pt x="1620" y="19480"/>
                  </a:cubicBezTo>
                  <a:cubicBezTo>
                    <a:pt x="1785" y="19585"/>
                    <a:pt x="1972" y="19638"/>
                    <a:pt x="2159" y="19638"/>
                  </a:cubicBezTo>
                  <a:cubicBezTo>
                    <a:pt x="2357" y="19638"/>
                    <a:pt x="2556" y="19579"/>
                    <a:pt x="2727" y="19461"/>
                  </a:cubicBezTo>
                  <a:lnTo>
                    <a:pt x="10688" y="14039"/>
                  </a:lnTo>
                  <a:lnTo>
                    <a:pt x="14094" y="8190"/>
                  </a:lnTo>
                  <a:lnTo>
                    <a:pt x="10956" y="0"/>
                  </a:lnTo>
                  <a:close/>
                </a:path>
              </a:pathLst>
            </a:custGeom>
            <a:solidFill>
              <a:srgbClr val="8A2C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38"/>
            <p:cNvSpPr/>
            <p:nvPr/>
          </p:nvSpPr>
          <p:spPr>
            <a:xfrm>
              <a:off x="-3293225" y="3735838"/>
              <a:ext cx="571225" cy="275500"/>
            </a:xfrm>
            <a:custGeom>
              <a:avLst/>
              <a:gdLst/>
              <a:ahLst/>
              <a:cxnLst/>
              <a:rect l="l" t="t" r="r" b="b"/>
              <a:pathLst>
                <a:path w="22849" h="11020" extrusionOk="0">
                  <a:moveTo>
                    <a:pt x="3581" y="1"/>
                  </a:moveTo>
                  <a:cubicBezTo>
                    <a:pt x="3219" y="1"/>
                    <a:pt x="2857" y="35"/>
                    <a:pt x="2497" y="111"/>
                  </a:cubicBezTo>
                  <a:cubicBezTo>
                    <a:pt x="1262" y="372"/>
                    <a:pt x="0" y="1469"/>
                    <a:pt x="304" y="2698"/>
                  </a:cubicBezTo>
                  <a:cubicBezTo>
                    <a:pt x="497" y="3488"/>
                    <a:pt x="1291" y="4010"/>
                    <a:pt x="2088" y="4185"/>
                  </a:cubicBezTo>
                  <a:cubicBezTo>
                    <a:pt x="2498" y="4276"/>
                    <a:pt x="2917" y="4296"/>
                    <a:pt x="3339" y="4296"/>
                  </a:cubicBezTo>
                  <a:cubicBezTo>
                    <a:pt x="3676" y="4296"/>
                    <a:pt x="4016" y="4283"/>
                    <a:pt x="4354" y="4283"/>
                  </a:cubicBezTo>
                  <a:cubicBezTo>
                    <a:pt x="4412" y="4283"/>
                    <a:pt x="4471" y="4284"/>
                    <a:pt x="4529" y="4285"/>
                  </a:cubicBezTo>
                  <a:cubicBezTo>
                    <a:pt x="6704" y="4327"/>
                    <a:pt x="8797" y="5094"/>
                    <a:pt x="10481" y="6472"/>
                  </a:cubicBezTo>
                  <a:cubicBezTo>
                    <a:pt x="12545" y="8168"/>
                    <a:pt x="14203" y="10872"/>
                    <a:pt x="16874" y="11013"/>
                  </a:cubicBezTo>
                  <a:cubicBezTo>
                    <a:pt x="16943" y="11017"/>
                    <a:pt x="17011" y="11019"/>
                    <a:pt x="17079" y="11019"/>
                  </a:cubicBezTo>
                  <a:cubicBezTo>
                    <a:pt x="18594" y="11019"/>
                    <a:pt x="20022" y="10104"/>
                    <a:pt x="20952" y="8897"/>
                  </a:cubicBezTo>
                  <a:cubicBezTo>
                    <a:pt x="21923" y="7636"/>
                    <a:pt x="22439" y="6085"/>
                    <a:pt x="22848" y="4546"/>
                  </a:cubicBezTo>
                  <a:lnTo>
                    <a:pt x="17136" y="881"/>
                  </a:lnTo>
                  <a:cubicBezTo>
                    <a:pt x="16444" y="2267"/>
                    <a:pt x="14820" y="2922"/>
                    <a:pt x="13250" y="2922"/>
                  </a:cubicBezTo>
                  <a:cubicBezTo>
                    <a:pt x="13025" y="2922"/>
                    <a:pt x="12801" y="2908"/>
                    <a:pt x="12581" y="2881"/>
                  </a:cubicBezTo>
                  <a:cubicBezTo>
                    <a:pt x="10826" y="2665"/>
                    <a:pt x="9236" y="1794"/>
                    <a:pt x="7623" y="1072"/>
                  </a:cubicBezTo>
                  <a:cubicBezTo>
                    <a:pt x="6345" y="497"/>
                    <a:pt x="4962" y="1"/>
                    <a:pt x="3581" y="1"/>
                  </a:cubicBezTo>
                  <a:close/>
                </a:path>
              </a:pathLst>
            </a:custGeom>
            <a:solidFill>
              <a:srgbClr val="F14E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38"/>
            <p:cNvSpPr/>
            <p:nvPr/>
          </p:nvSpPr>
          <p:spPr>
            <a:xfrm>
              <a:off x="-2944275" y="3757863"/>
              <a:ext cx="222350" cy="233400"/>
            </a:xfrm>
            <a:custGeom>
              <a:avLst/>
              <a:gdLst/>
              <a:ahLst/>
              <a:cxnLst/>
              <a:rect l="l" t="t" r="r" b="b"/>
              <a:pathLst>
                <a:path w="8894" h="9336" extrusionOk="0">
                  <a:moveTo>
                    <a:pt x="3178" y="0"/>
                  </a:moveTo>
                  <a:cubicBezTo>
                    <a:pt x="2591" y="1178"/>
                    <a:pt x="1329" y="1826"/>
                    <a:pt x="0" y="1994"/>
                  </a:cubicBezTo>
                  <a:cubicBezTo>
                    <a:pt x="600" y="3607"/>
                    <a:pt x="1684" y="5097"/>
                    <a:pt x="2736" y="6355"/>
                  </a:cubicBezTo>
                  <a:cubicBezTo>
                    <a:pt x="3620" y="7410"/>
                    <a:pt x="4568" y="8403"/>
                    <a:pt x="5581" y="9336"/>
                  </a:cubicBezTo>
                  <a:cubicBezTo>
                    <a:pt x="6120" y="8978"/>
                    <a:pt x="6597" y="8529"/>
                    <a:pt x="6994" y="8016"/>
                  </a:cubicBezTo>
                  <a:cubicBezTo>
                    <a:pt x="7965" y="6755"/>
                    <a:pt x="8481" y="5204"/>
                    <a:pt x="8894" y="3665"/>
                  </a:cubicBezTo>
                  <a:lnTo>
                    <a:pt x="3178" y="0"/>
                  </a:lnTo>
                  <a:close/>
                </a:path>
              </a:pathLst>
            </a:custGeom>
            <a:solidFill>
              <a:srgbClr val="8A2C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38"/>
            <p:cNvSpPr/>
            <p:nvPr/>
          </p:nvSpPr>
          <p:spPr>
            <a:xfrm>
              <a:off x="-3487175" y="3022088"/>
              <a:ext cx="2199100" cy="1182125"/>
            </a:xfrm>
            <a:custGeom>
              <a:avLst/>
              <a:gdLst/>
              <a:ahLst/>
              <a:cxnLst/>
              <a:rect l="l" t="t" r="r" b="b"/>
              <a:pathLst>
                <a:path w="87964" h="47285" extrusionOk="0">
                  <a:moveTo>
                    <a:pt x="2210" y="1"/>
                  </a:moveTo>
                  <a:cubicBezTo>
                    <a:pt x="2005" y="1"/>
                    <a:pt x="1795" y="33"/>
                    <a:pt x="1581" y="106"/>
                  </a:cubicBezTo>
                  <a:cubicBezTo>
                    <a:pt x="1365" y="180"/>
                    <a:pt x="1165" y="297"/>
                    <a:pt x="991" y="448"/>
                  </a:cubicBezTo>
                  <a:cubicBezTo>
                    <a:pt x="468" y="887"/>
                    <a:pt x="175" y="1603"/>
                    <a:pt x="65" y="2342"/>
                  </a:cubicBezTo>
                  <a:cubicBezTo>
                    <a:pt x="20" y="2619"/>
                    <a:pt x="1" y="2897"/>
                    <a:pt x="7" y="3177"/>
                  </a:cubicBezTo>
                  <a:cubicBezTo>
                    <a:pt x="59" y="5677"/>
                    <a:pt x="1381" y="8106"/>
                    <a:pt x="3439" y="9519"/>
                  </a:cubicBezTo>
                  <a:cubicBezTo>
                    <a:pt x="4062" y="9942"/>
                    <a:pt x="4742" y="10267"/>
                    <a:pt x="5462" y="10493"/>
                  </a:cubicBezTo>
                  <a:cubicBezTo>
                    <a:pt x="6247" y="10742"/>
                    <a:pt x="7063" y="10868"/>
                    <a:pt x="7883" y="10868"/>
                  </a:cubicBezTo>
                  <a:cubicBezTo>
                    <a:pt x="8157" y="10868"/>
                    <a:pt x="8432" y="10854"/>
                    <a:pt x="8707" y="10825"/>
                  </a:cubicBezTo>
                  <a:cubicBezTo>
                    <a:pt x="8749" y="10819"/>
                    <a:pt x="8791" y="10816"/>
                    <a:pt x="8833" y="10809"/>
                  </a:cubicBezTo>
                  <a:cubicBezTo>
                    <a:pt x="8900" y="10803"/>
                    <a:pt x="8965" y="10793"/>
                    <a:pt x="9033" y="10783"/>
                  </a:cubicBezTo>
                  <a:cubicBezTo>
                    <a:pt x="9565" y="10713"/>
                    <a:pt x="10091" y="10583"/>
                    <a:pt x="10594" y="10396"/>
                  </a:cubicBezTo>
                  <a:lnTo>
                    <a:pt x="10594" y="10396"/>
                  </a:lnTo>
                  <a:cubicBezTo>
                    <a:pt x="10429" y="10629"/>
                    <a:pt x="10239" y="10842"/>
                    <a:pt x="10026" y="11029"/>
                  </a:cubicBezTo>
                  <a:cubicBezTo>
                    <a:pt x="9852" y="11183"/>
                    <a:pt x="9665" y="11322"/>
                    <a:pt x="9465" y="11442"/>
                  </a:cubicBezTo>
                  <a:cubicBezTo>
                    <a:pt x="9362" y="11506"/>
                    <a:pt x="9255" y="11564"/>
                    <a:pt x="9146" y="11616"/>
                  </a:cubicBezTo>
                  <a:cubicBezTo>
                    <a:pt x="8513" y="11932"/>
                    <a:pt x="7804" y="12100"/>
                    <a:pt x="7084" y="12142"/>
                  </a:cubicBezTo>
                  <a:lnTo>
                    <a:pt x="7081" y="12142"/>
                  </a:lnTo>
                  <a:cubicBezTo>
                    <a:pt x="6978" y="12147"/>
                    <a:pt x="6874" y="12149"/>
                    <a:pt x="6771" y="12149"/>
                  </a:cubicBezTo>
                  <a:cubicBezTo>
                    <a:pt x="6492" y="12149"/>
                    <a:pt x="6214" y="12130"/>
                    <a:pt x="5936" y="12090"/>
                  </a:cubicBezTo>
                  <a:cubicBezTo>
                    <a:pt x="5262" y="11996"/>
                    <a:pt x="4607" y="11803"/>
                    <a:pt x="3971" y="11554"/>
                  </a:cubicBezTo>
                  <a:cubicBezTo>
                    <a:pt x="2991" y="11174"/>
                    <a:pt x="2055" y="10654"/>
                    <a:pt x="1133" y="10142"/>
                  </a:cubicBezTo>
                  <a:lnTo>
                    <a:pt x="1133" y="10142"/>
                  </a:lnTo>
                  <a:cubicBezTo>
                    <a:pt x="1452" y="10929"/>
                    <a:pt x="1975" y="11558"/>
                    <a:pt x="2620" y="12074"/>
                  </a:cubicBezTo>
                  <a:cubicBezTo>
                    <a:pt x="3042" y="12400"/>
                    <a:pt x="3491" y="12687"/>
                    <a:pt x="3968" y="12929"/>
                  </a:cubicBezTo>
                  <a:cubicBezTo>
                    <a:pt x="5075" y="13503"/>
                    <a:pt x="6329" y="13919"/>
                    <a:pt x="7487" y="14335"/>
                  </a:cubicBezTo>
                  <a:cubicBezTo>
                    <a:pt x="9771" y="15154"/>
                    <a:pt x="11978" y="16241"/>
                    <a:pt x="13971" y="17616"/>
                  </a:cubicBezTo>
                  <a:cubicBezTo>
                    <a:pt x="13997" y="17632"/>
                    <a:pt x="14023" y="17651"/>
                    <a:pt x="14045" y="17667"/>
                  </a:cubicBezTo>
                  <a:cubicBezTo>
                    <a:pt x="14352" y="17877"/>
                    <a:pt x="14649" y="18093"/>
                    <a:pt x="14939" y="18316"/>
                  </a:cubicBezTo>
                  <a:cubicBezTo>
                    <a:pt x="15920" y="19061"/>
                    <a:pt x="16836" y="19887"/>
                    <a:pt x="17681" y="20783"/>
                  </a:cubicBezTo>
                  <a:cubicBezTo>
                    <a:pt x="23174" y="26664"/>
                    <a:pt x="25310" y="35638"/>
                    <a:pt x="32197" y="39793"/>
                  </a:cubicBezTo>
                  <a:cubicBezTo>
                    <a:pt x="33898" y="40822"/>
                    <a:pt x="35885" y="41478"/>
                    <a:pt x="37852" y="41478"/>
                  </a:cubicBezTo>
                  <a:cubicBezTo>
                    <a:pt x="38142" y="41478"/>
                    <a:pt x="38431" y="41464"/>
                    <a:pt x="38719" y="41434"/>
                  </a:cubicBezTo>
                  <a:cubicBezTo>
                    <a:pt x="39226" y="41383"/>
                    <a:pt x="39726" y="41283"/>
                    <a:pt x="40213" y="41131"/>
                  </a:cubicBezTo>
                  <a:cubicBezTo>
                    <a:pt x="43238" y="40209"/>
                    <a:pt x="45358" y="37580"/>
                    <a:pt x="47700" y="35451"/>
                  </a:cubicBezTo>
                  <a:cubicBezTo>
                    <a:pt x="51000" y="32448"/>
                    <a:pt x="55067" y="30354"/>
                    <a:pt x="59393" y="29270"/>
                  </a:cubicBezTo>
                  <a:cubicBezTo>
                    <a:pt x="59403" y="29267"/>
                    <a:pt x="59416" y="29267"/>
                    <a:pt x="59425" y="29264"/>
                  </a:cubicBezTo>
                  <a:cubicBezTo>
                    <a:pt x="61680" y="28700"/>
                    <a:pt x="64005" y="28411"/>
                    <a:pt x="66328" y="28411"/>
                  </a:cubicBezTo>
                  <a:cubicBezTo>
                    <a:pt x="68645" y="28411"/>
                    <a:pt x="70959" y="28698"/>
                    <a:pt x="73199" y="29286"/>
                  </a:cubicBezTo>
                  <a:cubicBezTo>
                    <a:pt x="71877" y="31015"/>
                    <a:pt x="71035" y="33109"/>
                    <a:pt x="70832" y="35273"/>
                  </a:cubicBezTo>
                  <a:cubicBezTo>
                    <a:pt x="70574" y="38034"/>
                    <a:pt x="71351" y="40889"/>
                    <a:pt x="72980" y="43141"/>
                  </a:cubicBezTo>
                  <a:cubicBezTo>
                    <a:pt x="71322" y="43925"/>
                    <a:pt x="69667" y="44712"/>
                    <a:pt x="68009" y="45499"/>
                  </a:cubicBezTo>
                  <a:cubicBezTo>
                    <a:pt x="67683" y="45654"/>
                    <a:pt x="67319" y="45844"/>
                    <a:pt x="67209" y="46192"/>
                  </a:cubicBezTo>
                  <a:cubicBezTo>
                    <a:pt x="67061" y="46660"/>
                    <a:pt x="67496" y="47154"/>
                    <a:pt x="67980" y="47257"/>
                  </a:cubicBezTo>
                  <a:cubicBezTo>
                    <a:pt x="67993" y="47260"/>
                    <a:pt x="68003" y="47260"/>
                    <a:pt x="68015" y="47263"/>
                  </a:cubicBezTo>
                  <a:cubicBezTo>
                    <a:pt x="68100" y="47278"/>
                    <a:pt x="68184" y="47284"/>
                    <a:pt x="68269" y="47284"/>
                  </a:cubicBezTo>
                  <a:cubicBezTo>
                    <a:pt x="68659" y="47284"/>
                    <a:pt x="69048" y="47146"/>
                    <a:pt x="69422" y="47005"/>
                  </a:cubicBezTo>
                  <a:cubicBezTo>
                    <a:pt x="70551" y="46592"/>
                    <a:pt x="71680" y="46176"/>
                    <a:pt x="72809" y="45757"/>
                  </a:cubicBezTo>
                  <a:cubicBezTo>
                    <a:pt x="74109" y="45279"/>
                    <a:pt x="75486" y="44744"/>
                    <a:pt x="76331" y="43634"/>
                  </a:cubicBezTo>
                  <a:cubicBezTo>
                    <a:pt x="77044" y="42712"/>
                    <a:pt x="77173" y="41251"/>
                    <a:pt x="76483" y="40383"/>
                  </a:cubicBezTo>
                  <a:cubicBezTo>
                    <a:pt x="76351" y="40212"/>
                    <a:pt x="76186" y="40067"/>
                    <a:pt x="75999" y="39954"/>
                  </a:cubicBezTo>
                  <a:lnTo>
                    <a:pt x="75999" y="39954"/>
                  </a:lnTo>
                  <a:cubicBezTo>
                    <a:pt x="76433" y="40016"/>
                    <a:pt x="76871" y="40047"/>
                    <a:pt x="77310" y="40047"/>
                  </a:cubicBezTo>
                  <a:cubicBezTo>
                    <a:pt x="77693" y="40047"/>
                    <a:pt x="78077" y="40023"/>
                    <a:pt x="78457" y="39976"/>
                  </a:cubicBezTo>
                  <a:cubicBezTo>
                    <a:pt x="81293" y="39625"/>
                    <a:pt x="83980" y="38012"/>
                    <a:pt x="85644" y="35667"/>
                  </a:cubicBezTo>
                  <a:cubicBezTo>
                    <a:pt x="87312" y="33322"/>
                    <a:pt x="87964" y="30344"/>
                    <a:pt x="87638" y="27480"/>
                  </a:cubicBezTo>
                  <a:cubicBezTo>
                    <a:pt x="87541" y="26657"/>
                    <a:pt x="87367" y="25844"/>
                    <a:pt x="87109" y="25054"/>
                  </a:cubicBezTo>
                  <a:cubicBezTo>
                    <a:pt x="85986" y="21612"/>
                    <a:pt x="83399" y="18719"/>
                    <a:pt x="80222" y="16970"/>
                  </a:cubicBezTo>
                  <a:lnTo>
                    <a:pt x="80019" y="16861"/>
                  </a:lnTo>
                  <a:cubicBezTo>
                    <a:pt x="78141" y="15858"/>
                    <a:pt x="76070" y="15251"/>
                    <a:pt x="73954" y="15003"/>
                  </a:cubicBezTo>
                  <a:cubicBezTo>
                    <a:pt x="73351" y="14929"/>
                    <a:pt x="68441" y="14832"/>
                    <a:pt x="62325" y="14819"/>
                  </a:cubicBezTo>
                  <a:cubicBezTo>
                    <a:pt x="61754" y="14817"/>
                    <a:pt x="61173" y="14817"/>
                    <a:pt x="60583" y="14817"/>
                  </a:cubicBezTo>
                  <a:cubicBezTo>
                    <a:pt x="53486" y="14817"/>
                    <a:pt x="45232" y="14930"/>
                    <a:pt x="40226" y="15296"/>
                  </a:cubicBezTo>
                  <a:cubicBezTo>
                    <a:pt x="39664" y="15335"/>
                    <a:pt x="39103" y="15380"/>
                    <a:pt x="38535" y="15412"/>
                  </a:cubicBezTo>
                  <a:cubicBezTo>
                    <a:pt x="37880" y="15450"/>
                    <a:pt x="37223" y="15477"/>
                    <a:pt x="36570" y="15477"/>
                  </a:cubicBezTo>
                  <a:cubicBezTo>
                    <a:pt x="34672" y="15477"/>
                    <a:pt x="32805" y="15253"/>
                    <a:pt x="31113" y="14432"/>
                  </a:cubicBezTo>
                  <a:cubicBezTo>
                    <a:pt x="28055" y="12951"/>
                    <a:pt x="26184" y="9838"/>
                    <a:pt x="23681" y="7538"/>
                  </a:cubicBezTo>
                  <a:cubicBezTo>
                    <a:pt x="20732" y="4819"/>
                    <a:pt x="16781" y="3219"/>
                    <a:pt x="12765" y="3106"/>
                  </a:cubicBezTo>
                  <a:cubicBezTo>
                    <a:pt x="12570" y="3101"/>
                    <a:pt x="12373" y="3099"/>
                    <a:pt x="12176" y="3099"/>
                  </a:cubicBezTo>
                  <a:cubicBezTo>
                    <a:pt x="11581" y="3099"/>
                    <a:pt x="10978" y="3116"/>
                    <a:pt x="10379" y="3116"/>
                  </a:cubicBezTo>
                  <a:cubicBezTo>
                    <a:pt x="8844" y="3116"/>
                    <a:pt x="7334" y="3005"/>
                    <a:pt x="6046" y="2216"/>
                  </a:cubicBezTo>
                  <a:cubicBezTo>
                    <a:pt x="5142" y="1668"/>
                    <a:pt x="4278" y="784"/>
                    <a:pt x="3359" y="313"/>
                  </a:cubicBezTo>
                  <a:cubicBezTo>
                    <a:pt x="2985" y="122"/>
                    <a:pt x="2605" y="1"/>
                    <a:pt x="2210" y="1"/>
                  </a:cubicBezTo>
                  <a:close/>
                </a:path>
              </a:pathLst>
            </a:custGeom>
            <a:solidFill>
              <a:srgbClr val="F14E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38"/>
            <p:cNvSpPr/>
            <p:nvPr/>
          </p:nvSpPr>
          <p:spPr>
            <a:xfrm>
              <a:off x="-3487100" y="3033288"/>
              <a:ext cx="2155725" cy="1170400"/>
            </a:xfrm>
            <a:custGeom>
              <a:avLst/>
              <a:gdLst/>
              <a:ahLst/>
              <a:cxnLst/>
              <a:rect l="l" t="t" r="r" b="b"/>
              <a:pathLst>
                <a:path w="86229" h="46816" extrusionOk="0">
                  <a:moveTo>
                    <a:pt x="991" y="0"/>
                  </a:moveTo>
                  <a:cubicBezTo>
                    <a:pt x="465" y="439"/>
                    <a:pt x="175" y="1158"/>
                    <a:pt x="62" y="1897"/>
                  </a:cubicBezTo>
                  <a:cubicBezTo>
                    <a:pt x="20" y="2171"/>
                    <a:pt x="1" y="2452"/>
                    <a:pt x="7" y="2729"/>
                  </a:cubicBezTo>
                  <a:cubicBezTo>
                    <a:pt x="56" y="5229"/>
                    <a:pt x="1381" y="7661"/>
                    <a:pt x="3436" y="9071"/>
                  </a:cubicBezTo>
                  <a:cubicBezTo>
                    <a:pt x="4062" y="9494"/>
                    <a:pt x="4743" y="9823"/>
                    <a:pt x="5462" y="10048"/>
                  </a:cubicBezTo>
                  <a:cubicBezTo>
                    <a:pt x="6247" y="10295"/>
                    <a:pt x="7062" y="10420"/>
                    <a:pt x="7882" y="10420"/>
                  </a:cubicBezTo>
                  <a:cubicBezTo>
                    <a:pt x="8157" y="10420"/>
                    <a:pt x="8432" y="10406"/>
                    <a:pt x="8707" y="10377"/>
                  </a:cubicBezTo>
                  <a:cubicBezTo>
                    <a:pt x="8755" y="10365"/>
                    <a:pt x="8807" y="10345"/>
                    <a:pt x="8859" y="10326"/>
                  </a:cubicBezTo>
                  <a:lnTo>
                    <a:pt x="8859" y="10326"/>
                  </a:lnTo>
                  <a:cubicBezTo>
                    <a:pt x="8849" y="10339"/>
                    <a:pt x="8839" y="10352"/>
                    <a:pt x="8830" y="10365"/>
                  </a:cubicBezTo>
                  <a:cubicBezTo>
                    <a:pt x="8897" y="10358"/>
                    <a:pt x="8965" y="10348"/>
                    <a:pt x="9033" y="10335"/>
                  </a:cubicBezTo>
                  <a:cubicBezTo>
                    <a:pt x="9565" y="10265"/>
                    <a:pt x="10088" y="10135"/>
                    <a:pt x="10591" y="9948"/>
                  </a:cubicBezTo>
                  <a:lnTo>
                    <a:pt x="10591" y="9948"/>
                  </a:lnTo>
                  <a:cubicBezTo>
                    <a:pt x="10430" y="10184"/>
                    <a:pt x="10239" y="10397"/>
                    <a:pt x="10023" y="10584"/>
                  </a:cubicBezTo>
                  <a:cubicBezTo>
                    <a:pt x="9852" y="10739"/>
                    <a:pt x="9665" y="10874"/>
                    <a:pt x="9465" y="10994"/>
                  </a:cubicBezTo>
                  <a:cubicBezTo>
                    <a:pt x="9359" y="11058"/>
                    <a:pt x="9255" y="11116"/>
                    <a:pt x="9143" y="11171"/>
                  </a:cubicBezTo>
                  <a:cubicBezTo>
                    <a:pt x="8514" y="11487"/>
                    <a:pt x="7801" y="11655"/>
                    <a:pt x="7081" y="11694"/>
                  </a:cubicBezTo>
                  <a:lnTo>
                    <a:pt x="7078" y="11694"/>
                  </a:lnTo>
                  <a:cubicBezTo>
                    <a:pt x="6439" y="11955"/>
                    <a:pt x="5730" y="12080"/>
                    <a:pt x="5026" y="12080"/>
                  </a:cubicBezTo>
                  <a:cubicBezTo>
                    <a:pt x="4748" y="12080"/>
                    <a:pt x="4472" y="12061"/>
                    <a:pt x="4201" y="12023"/>
                  </a:cubicBezTo>
                  <a:cubicBezTo>
                    <a:pt x="3662" y="11945"/>
                    <a:pt x="3133" y="11813"/>
                    <a:pt x="2620" y="11626"/>
                  </a:cubicBezTo>
                  <a:lnTo>
                    <a:pt x="2620" y="11626"/>
                  </a:lnTo>
                  <a:cubicBezTo>
                    <a:pt x="3039" y="11955"/>
                    <a:pt x="3491" y="12239"/>
                    <a:pt x="3965" y="12481"/>
                  </a:cubicBezTo>
                  <a:cubicBezTo>
                    <a:pt x="5072" y="13058"/>
                    <a:pt x="6326" y="13471"/>
                    <a:pt x="7488" y="13887"/>
                  </a:cubicBezTo>
                  <a:cubicBezTo>
                    <a:pt x="9772" y="14706"/>
                    <a:pt x="11978" y="15793"/>
                    <a:pt x="13971" y="17171"/>
                  </a:cubicBezTo>
                  <a:cubicBezTo>
                    <a:pt x="13994" y="17187"/>
                    <a:pt x="14023" y="17203"/>
                    <a:pt x="14046" y="17219"/>
                  </a:cubicBezTo>
                  <a:cubicBezTo>
                    <a:pt x="14349" y="17429"/>
                    <a:pt x="14646" y="17645"/>
                    <a:pt x="14936" y="17868"/>
                  </a:cubicBezTo>
                  <a:cubicBezTo>
                    <a:pt x="15917" y="18613"/>
                    <a:pt x="16836" y="19439"/>
                    <a:pt x="17678" y="20338"/>
                  </a:cubicBezTo>
                  <a:cubicBezTo>
                    <a:pt x="23175" y="26219"/>
                    <a:pt x="25310" y="35190"/>
                    <a:pt x="32194" y="39348"/>
                  </a:cubicBezTo>
                  <a:cubicBezTo>
                    <a:pt x="33897" y="40376"/>
                    <a:pt x="35881" y="41030"/>
                    <a:pt x="37849" y="41030"/>
                  </a:cubicBezTo>
                  <a:cubicBezTo>
                    <a:pt x="38140" y="41030"/>
                    <a:pt x="38430" y="41016"/>
                    <a:pt x="38719" y="40986"/>
                  </a:cubicBezTo>
                  <a:cubicBezTo>
                    <a:pt x="41616" y="39996"/>
                    <a:pt x="43687" y="37454"/>
                    <a:pt x="45964" y="35383"/>
                  </a:cubicBezTo>
                  <a:cubicBezTo>
                    <a:pt x="49703" y="31977"/>
                    <a:pt x="54426" y="29745"/>
                    <a:pt x="59390" y="28822"/>
                  </a:cubicBezTo>
                  <a:cubicBezTo>
                    <a:pt x="59400" y="28819"/>
                    <a:pt x="59413" y="28816"/>
                    <a:pt x="59422" y="28816"/>
                  </a:cubicBezTo>
                  <a:cubicBezTo>
                    <a:pt x="61677" y="28252"/>
                    <a:pt x="64002" y="27963"/>
                    <a:pt x="66325" y="27963"/>
                  </a:cubicBezTo>
                  <a:cubicBezTo>
                    <a:pt x="68642" y="27963"/>
                    <a:pt x="70956" y="28250"/>
                    <a:pt x="73196" y="28838"/>
                  </a:cubicBezTo>
                  <a:cubicBezTo>
                    <a:pt x="71874" y="30567"/>
                    <a:pt x="71035" y="32661"/>
                    <a:pt x="70829" y="34825"/>
                  </a:cubicBezTo>
                  <a:cubicBezTo>
                    <a:pt x="70571" y="37586"/>
                    <a:pt x="71348" y="40441"/>
                    <a:pt x="72977" y="42693"/>
                  </a:cubicBezTo>
                  <a:cubicBezTo>
                    <a:pt x="71319" y="43477"/>
                    <a:pt x="69664" y="44264"/>
                    <a:pt x="68009" y="45051"/>
                  </a:cubicBezTo>
                  <a:cubicBezTo>
                    <a:pt x="67680" y="45206"/>
                    <a:pt x="67316" y="45396"/>
                    <a:pt x="67209" y="45744"/>
                  </a:cubicBezTo>
                  <a:cubicBezTo>
                    <a:pt x="67061" y="46212"/>
                    <a:pt x="67493" y="46706"/>
                    <a:pt x="67977" y="46809"/>
                  </a:cubicBezTo>
                  <a:cubicBezTo>
                    <a:pt x="67990" y="46812"/>
                    <a:pt x="68000" y="46812"/>
                    <a:pt x="68012" y="46815"/>
                  </a:cubicBezTo>
                  <a:cubicBezTo>
                    <a:pt x="69032" y="46438"/>
                    <a:pt x="70051" y="46064"/>
                    <a:pt x="71071" y="45686"/>
                  </a:cubicBezTo>
                  <a:cubicBezTo>
                    <a:pt x="72374" y="45206"/>
                    <a:pt x="73748" y="44673"/>
                    <a:pt x="74596" y="43564"/>
                  </a:cubicBezTo>
                  <a:cubicBezTo>
                    <a:pt x="75441" y="42461"/>
                    <a:pt x="75464" y="40603"/>
                    <a:pt x="74261" y="39883"/>
                  </a:cubicBezTo>
                  <a:lnTo>
                    <a:pt x="74261" y="39883"/>
                  </a:lnTo>
                  <a:cubicBezTo>
                    <a:pt x="74699" y="39947"/>
                    <a:pt x="75140" y="39978"/>
                    <a:pt x="75583" y="39978"/>
                  </a:cubicBezTo>
                  <a:cubicBezTo>
                    <a:pt x="75883" y="39978"/>
                    <a:pt x="76183" y="39964"/>
                    <a:pt x="76483" y="39935"/>
                  </a:cubicBezTo>
                  <a:cubicBezTo>
                    <a:pt x="77151" y="39864"/>
                    <a:pt x="77812" y="39728"/>
                    <a:pt x="78454" y="39532"/>
                  </a:cubicBezTo>
                  <a:cubicBezTo>
                    <a:pt x="80625" y="38854"/>
                    <a:pt x="82586" y="37454"/>
                    <a:pt x="83906" y="35596"/>
                  </a:cubicBezTo>
                  <a:cubicBezTo>
                    <a:pt x="85573" y="33251"/>
                    <a:pt x="86228" y="30274"/>
                    <a:pt x="85899" y="27409"/>
                  </a:cubicBezTo>
                  <a:cubicBezTo>
                    <a:pt x="85806" y="26587"/>
                    <a:pt x="85632" y="25774"/>
                    <a:pt x="85373" y="24984"/>
                  </a:cubicBezTo>
                  <a:cubicBezTo>
                    <a:pt x="84251" y="21542"/>
                    <a:pt x="81664" y="18648"/>
                    <a:pt x="78487" y="16900"/>
                  </a:cubicBezTo>
                  <a:lnTo>
                    <a:pt x="78283" y="16790"/>
                  </a:lnTo>
                  <a:cubicBezTo>
                    <a:pt x="76406" y="15787"/>
                    <a:pt x="74335" y="15181"/>
                    <a:pt x="72219" y="14932"/>
                  </a:cubicBezTo>
                  <a:cubicBezTo>
                    <a:pt x="71616" y="14858"/>
                    <a:pt x="66706" y="14761"/>
                    <a:pt x="60590" y="14748"/>
                  </a:cubicBezTo>
                  <a:cubicBezTo>
                    <a:pt x="60019" y="14747"/>
                    <a:pt x="59437" y="14746"/>
                    <a:pt x="58848" y="14746"/>
                  </a:cubicBezTo>
                  <a:cubicBezTo>
                    <a:pt x="51751" y="14746"/>
                    <a:pt x="43497" y="14859"/>
                    <a:pt x="38490" y="15226"/>
                  </a:cubicBezTo>
                  <a:cubicBezTo>
                    <a:pt x="37929" y="15264"/>
                    <a:pt x="37368" y="15310"/>
                    <a:pt x="36800" y="15342"/>
                  </a:cubicBezTo>
                  <a:cubicBezTo>
                    <a:pt x="36145" y="15380"/>
                    <a:pt x="35488" y="15406"/>
                    <a:pt x="34835" y="15406"/>
                  </a:cubicBezTo>
                  <a:cubicBezTo>
                    <a:pt x="32937" y="15406"/>
                    <a:pt x="31070" y="15182"/>
                    <a:pt x="29378" y="14361"/>
                  </a:cubicBezTo>
                  <a:cubicBezTo>
                    <a:pt x="26320" y="12881"/>
                    <a:pt x="24449" y="9768"/>
                    <a:pt x="21946" y="7468"/>
                  </a:cubicBezTo>
                  <a:cubicBezTo>
                    <a:pt x="18997" y="4749"/>
                    <a:pt x="15046" y="3149"/>
                    <a:pt x="11030" y="3036"/>
                  </a:cubicBezTo>
                  <a:cubicBezTo>
                    <a:pt x="10835" y="3031"/>
                    <a:pt x="10638" y="3029"/>
                    <a:pt x="10441" y="3029"/>
                  </a:cubicBezTo>
                  <a:cubicBezTo>
                    <a:pt x="9846" y="3029"/>
                    <a:pt x="9243" y="3046"/>
                    <a:pt x="8643" y="3046"/>
                  </a:cubicBezTo>
                  <a:cubicBezTo>
                    <a:pt x="7108" y="3046"/>
                    <a:pt x="5597" y="2935"/>
                    <a:pt x="4310" y="2145"/>
                  </a:cubicBezTo>
                  <a:cubicBezTo>
                    <a:pt x="3407" y="1597"/>
                    <a:pt x="2543" y="713"/>
                    <a:pt x="1623" y="242"/>
                  </a:cubicBezTo>
                  <a:cubicBezTo>
                    <a:pt x="1423" y="136"/>
                    <a:pt x="1210" y="55"/>
                    <a:pt x="991" y="0"/>
                  </a:cubicBezTo>
                  <a:close/>
                </a:path>
              </a:pathLst>
            </a:custGeom>
            <a:solidFill>
              <a:srgbClr val="F14E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38"/>
            <p:cNvSpPr/>
            <p:nvPr/>
          </p:nvSpPr>
          <p:spPr>
            <a:xfrm>
              <a:off x="-3258550" y="3297863"/>
              <a:ext cx="148575" cy="182125"/>
            </a:xfrm>
            <a:custGeom>
              <a:avLst/>
              <a:gdLst/>
              <a:ahLst/>
              <a:cxnLst/>
              <a:rect l="l" t="t" r="r" b="b"/>
              <a:pathLst>
                <a:path w="5943" h="7285" extrusionOk="0">
                  <a:moveTo>
                    <a:pt x="881" y="1"/>
                  </a:moveTo>
                  <a:cubicBezTo>
                    <a:pt x="707" y="156"/>
                    <a:pt x="520" y="294"/>
                    <a:pt x="323" y="414"/>
                  </a:cubicBezTo>
                  <a:cubicBezTo>
                    <a:pt x="217" y="478"/>
                    <a:pt x="113" y="533"/>
                    <a:pt x="1" y="588"/>
                  </a:cubicBezTo>
                  <a:cubicBezTo>
                    <a:pt x="288" y="2301"/>
                    <a:pt x="1336" y="3736"/>
                    <a:pt x="2900" y="4539"/>
                  </a:cubicBezTo>
                  <a:cubicBezTo>
                    <a:pt x="3755" y="4978"/>
                    <a:pt x="4584" y="5359"/>
                    <a:pt x="4797" y="6391"/>
                  </a:cubicBezTo>
                  <a:cubicBezTo>
                    <a:pt x="4813" y="6456"/>
                    <a:pt x="4823" y="6523"/>
                    <a:pt x="4829" y="6588"/>
                  </a:cubicBezTo>
                  <a:lnTo>
                    <a:pt x="5794" y="7285"/>
                  </a:lnTo>
                  <a:cubicBezTo>
                    <a:pt x="5942" y="6175"/>
                    <a:pt x="5620" y="5065"/>
                    <a:pt x="4578" y="4317"/>
                  </a:cubicBezTo>
                  <a:cubicBezTo>
                    <a:pt x="3791" y="3743"/>
                    <a:pt x="2852" y="3485"/>
                    <a:pt x="2159" y="2769"/>
                  </a:cubicBezTo>
                  <a:cubicBezTo>
                    <a:pt x="1491" y="2081"/>
                    <a:pt x="1071" y="1191"/>
                    <a:pt x="965" y="236"/>
                  </a:cubicBezTo>
                  <a:cubicBezTo>
                    <a:pt x="959" y="152"/>
                    <a:pt x="930" y="72"/>
                    <a:pt x="881" y="1"/>
                  </a:cubicBezTo>
                  <a:close/>
                </a:path>
              </a:pathLst>
            </a:custGeom>
            <a:solidFill>
              <a:srgbClr val="F14E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38"/>
            <p:cNvSpPr/>
            <p:nvPr/>
          </p:nvSpPr>
          <p:spPr>
            <a:xfrm>
              <a:off x="-2537200" y="3392563"/>
              <a:ext cx="750900" cy="187975"/>
            </a:xfrm>
            <a:custGeom>
              <a:avLst/>
              <a:gdLst/>
              <a:ahLst/>
              <a:cxnLst/>
              <a:rect l="l" t="t" r="r" b="b"/>
              <a:pathLst>
                <a:path w="30036" h="7519" extrusionOk="0">
                  <a:moveTo>
                    <a:pt x="22584" y="1"/>
                  </a:moveTo>
                  <a:cubicBezTo>
                    <a:pt x="15487" y="1"/>
                    <a:pt x="7233" y="114"/>
                    <a:pt x="2227" y="481"/>
                  </a:cubicBezTo>
                  <a:cubicBezTo>
                    <a:pt x="1669" y="519"/>
                    <a:pt x="1104" y="564"/>
                    <a:pt x="536" y="597"/>
                  </a:cubicBezTo>
                  <a:cubicBezTo>
                    <a:pt x="446" y="832"/>
                    <a:pt x="372" y="1077"/>
                    <a:pt x="317" y="1322"/>
                  </a:cubicBezTo>
                  <a:cubicBezTo>
                    <a:pt x="1" y="2797"/>
                    <a:pt x="572" y="4258"/>
                    <a:pt x="1704" y="5229"/>
                  </a:cubicBezTo>
                  <a:cubicBezTo>
                    <a:pt x="2894" y="6246"/>
                    <a:pt x="4439" y="6610"/>
                    <a:pt x="5971" y="6610"/>
                  </a:cubicBezTo>
                  <a:cubicBezTo>
                    <a:pt x="6017" y="6610"/>
                    <a:pt x="6064" y="6610"/>
                    <a:pt x="6110" y="6609"/>
                  </a:cubicBezTo>
                  <a:cubicBezTo>
                    <a:pt x="7914" y="6580"/>
                    <a:pt x="9659" y="6071"/>
                    <a:pt x="11443" y="5884"/>
                  </a:cubicBezTo>
                  <a:cubicBezTo>
                    <a:pt x="11964" y="5834"/>
                    <a:pt x="12486" y="5808"/>
                    <a:pt x="13008" y="5808"/>
                  </a:cubicBezTo>
                  <a:cubicBezTo>
                    <a:pt x="13398" y="5808"/>
                    <a:pt x="13788" y="5822"/>
                    <a:pt x="14178" y="5851"/>
                  </a:cubicBezTo>
                  <a:cubicBezTo>
                    <a:pt x="14346" y="5906"/>
                    <a:pt x="14514" y="5964"/>
                    <a:pt x="14678" y="6022"/>
                  </a:cubicBezTo>
                  <a:cubicBezTo>
                    <a:pt x="16217" y="6561"/>
                    <a:pt x="17717" y="7135"/>
                    <a:pt x="19339" y="7367"/>
                  </a:cubicBezTo>
                  <a:cubicBezTo>
                    <a:pt x="20027" y="7466"/>
                    <a:pt x="20728" y="7519"/>
                    <a:pt x="21429" y="7519"/>
                  </a:cubicBezTo>
                  <a:cubicBezTo>
                    <a:pt x="23763" y="7519"/>
                    <a:pt x="26101" y="6934"/>
                    <a:pt x="27981" y="5503"/>
                  </a:cubicBezTo>
                  <a:cubicBezTo>
                    <a:pt x="29091" y="4658"/>
                    <a:pt x="30036" y="3322"/>
                    <a:pt x="29481" y="1880"/>
                  </a:cubicBezTo>
                  <a:cubicBezTo>
                    <a:pt x="29239" y="1248"/>
                    <a:pt x="28713" y="768"/>
                    <a:pt x="28042" y="632"/>
                  </a:cubicBezTo>
                  <a:cubicBezTo>
                    <a:pt x="27850" y="592"/>
                    <a:pt x="27658" y="577"/>
                    <a:pt x="27466" y="577"/>
                  </a:cubicBezTo>
                  <a:cubicBezTo>
                    <a:pt x="26950" y="577"/>
                    <a:pt x="26438" y="687"/>
                    <a:pt x="25920" y="713"/>
                  </a:cubicBezTo>
                  <a:cubicBezTo>
                    <a:pt x="25880" y="715"/>
                    <a:pt x="25842" y="716"/>
                    <a:pt x="25804" y="716"/>
                  </a:cubicBezTo>
                  <a:cubicBezTo>
                    <a:pt x="25160" y="716"/>
                    <a:pt x="24737" y="436"/>
                    <a:pt x="24326" y="3"/>
                  </a:cubicBezTo>
                  <a:cubicBezTo>
                    <a:pt x="23755" y="2"/>
                    <a:pt x="23174" y="1"/>
                    <a:pt x="22584" y="1"/>
                  </a:cubicBezTo>
                  <a:close/>
                </a:path>
              </a:pathLst>
            </a:custGeom>
            <a:solidFill>
              <a:srgbClr val="8A2C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38"/>
            <p:cNvSpPr/>
            <p:nvPr/>
          </p:nvSpPr>
          <p:spPr>
            <a:xfrm>
              <a:off x="-2907175" y="3574188"/>
              <a:ext cx="268650" cy="285525"/>
            </a:xfrm>
            <a:custGeom>
              <a:avLst/>
              <a:gdLst/>
              <a:ahLst/>
              <a:cxnLst/>
              <a:rect l="l" t="t" r="r" b="b"/>
              <a:pathLst>
                <a:path w="10746" h="11421" extrusionOk="0">
                  <a:moveTo>
                    <a:pt x="2700" y="1"/>
                  </a:moveTo>
                  <a:cubicBezTo>
                    <a:pt x="2666" y="1"/>
                    <a:pt x="2631" y="1"/>
                    <a:pt x="2597" y="2"/>
                  </a:cubicBezTo>
                  <a:cubicBezTo>
                    <a:pt x="1074" y="54"/>
                    <a:pt x="278" y="1319"/>
                    <a:pt x="139" y="2709"/>
                  </a:cubicBezTo>
                  <a:cubicBezTo>
                    <a:pt x="0" y="4099"/>
                    <a:pt x="439" y="5541"/>
                    <a:pt x="1119" y="6741"/>
                  </a:cubicBezTo>
                  <a:cubicBezTo>
                    <a:pt x="1919" y="8157"/>
                    <a:pt x="3123" y="9441"/>
                    <a:pt x="4503" y="10309"/>
                  </a:cubicBezTo>
                  <a:cubicBezTo>
                    <a:pt x="4613" y="10376"/>
                    <a:pt x="4726" y="10441"/>
                    <a:pt x="4845" y="10499"/>
                  </a:cubicBezTo>
                  <a:cubicBezTo>
                    <a:pt x="5505" y="11052"/>
                    <a:pt x="6295" y="11420"/>
                    <a:pt x="7177" y="11420"/>
                  </a:cubicBezTo>
                  <a:cubicBezTo>
                    <a:pt x="7278" y="11420"/>
                    <a:pt x="7380" y="11415"/>
                    <a:pt x="7484" y="11405"/>
                  </a:cubicBezTo>
                  <a:cubicBezTo>
                    <a:pt x="8813" y="11276"/>
                    <a:pt x="10100" y="10441"/>
                    <a:pt x="10526" y="9128"/>
                  </a:cubicBezTo>
                  <a:cubicBezTo>
                    <a:pt x="10745" y="8447"/>
                    <a:pt x="10655" y="7689"/>
                    <a:pt x="10164" y="7151"/>
                  </a:cubicBezTo>
                  <a:cubicBezTo>
                    <a:pt x="9726" y="6667"/>
                    <a:pt x="9087" y="6499"/>
                    <a:pt x="8529" y="6206"/>
                  </a:cubicBezTo>
                  <a:cubicBezTo>
                    <a:pt x="7084" y="5447"/>
                    <a:pt x="6661" y="3689"/>
                    <a:pt x="5936" y="2360"/>
                  </a:cubicBezTo>
                  <a:cubicBezTo>
                    <a:pt x="5270" y="1147"/>
                    <a:pt x="4171" y="1"/>
                    <a:pt x="2700" y="1"/>
                  </a:cubicBezTo>
                  <a:close/>
                </a:path>
              </a:pathLst>
            </a:custGeom>
            <a:solidFill>
              <a:srgbClr val="8A2C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38"/>
            <p:cNvSpPr/>
            <p:nvPr/>
          </p:nvSpPr>
          <p:spPr>
            <a:xfrm>
              <a:off x="-1524800" y="3446413"/>
              <a:ext cx="228575" cy="276925"/>
            </a:xfrm>
            <a:custGeom>
              <a:avLst/>
              <a:gdLst/>
              <a:ahLst/>
              <a:cxnLst/>
              <a:rect l="l" t="t" r="r" b="b"/>
              <a:pathLst>
                <a:path w="9143" h="11077" extrusionOk="0">
                  <a:moveTo>
                    <a:pt x="1727" y="1"/>
                  </a:moveTo>
                  <a:cubicBezTo>
                    <a:pt x="730" y="688"/>
                    <a:pt x="159" y="1988"/>
                    <a:pt x="611" y="3165"/>
                  </a:cubicBezTo>
                  <a:cubicBezTo>
                    <a:pt x="714" y="3443"/>
                    <a:pt x="859" y="3701"/>
                    <a:pt x="1043" y="3933"/>
                  </a:cubicBezTo>
                  <a:cubicBezTo>
                    <a:pt x="772" y="4172"/>
                    <a:pt x="569" y="4475"/>
                    <a:pt x="456" y="4820"/>
                  </a:cubicBezTo>
                  <a:cubicBezTo>
                    <a:pt x="1" y="6146"/>
                    <a:pt x="1104" y="7265"/>
                    <a:pt x="2246" y="7713"/>
                  </a:cubicBezTo>
                  <a:cubicBezTo>
                    <a:pt x="2885" y="7959"/>
                    <a:pt x="3562" y="8059"/>
                    <a:pt x="4214" y="8262"/>
                  </a:cubicBezTo>
                  <a:cubicBezTo>
                    <a:pt x="4927" y="8491"/>
                    <a:pt x="5388" y="8862"/>
                    <a:pt x="5788" y="9484"/>
                  </a:cubicBezTo>
                  <a:cubicBezTo>
                    <a:pt x="6130" y="10023"/>
                    <a:pt x="6485" y="10581"/>
                    <a:pt x="7069" y="10888"/>
                  </a:cubicBezTo>
                  <a:cubicBezTo>
                    <a:pt x="7315" y="11016"/>
                    <a:pt x="7579" y="11077"/>
                    <a:pt x="7842" y="11077"/>
                  </a:cubicBezTo>
                  <a:cubicBezTo>
                    <a:pt x="8214" y="11077"/>
                    <a:pt x="8584" y="10954"/>
                    <a:pt x="8898" y="10723"/>
                  </a:cubicBezTo>
                  <a:cubicBezTo>
                    <a:pt x="8985" y="10658"/>
                    <a:pt x="9065" y="10588"/>
                    <a:pt x="9143" y="10510"/>
                  </a:cubicBezTo>
                  <a:cubicBezTo>
                    <a:pt x="9049" y="9684"/>
                    <a:pt x="8872" y="8871"/>
                    <a:pt x="8617" y="8084"/>
                  </a:cubicBezTo>
                  <a:cubicBezTo>
                    <a:pt x="7494" y="4642"/>
                    <a:pt x="4907" y="1749"/>
                    <a:pt x="1727" y="1"/>
                  </a:cubicBezTo>
                  <a:close/>
                </a:path>
              </a:pathLst>
            </a:custGeom>
            <a:solidFill>
              <a:srgbClr val="8A2C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38"/>
            <p:cNvSpPr/>
            <p:nvPr/>
          </p:nvSpPr>
          <p:spPr>
            <a:xfrm>
              <a:off x="-3389675" y="3308188"/>
              <a:ext cx="254225" cy="230450"/>
            </a:xfrm>
            <a:custGeom>
              <a:avLst/>
              <a:gdLst/>
              <a:ahLst/>
              <a:cxnLst/>
              <a:rect l="l" t="t" r="r" b="b"/>
              <a:pathLst>
                <a:path w="10169" h="9218" extrusionOk="0">
                  <a:moveTo>
                    <a:pt x="5568" y="1"/>
                  </a:moveTo>
                  <a:cubicBezTo>
                    <a:pt x="4910" y="401"/>
                    <a:pt x="4139" y="620"/>
                    <a:pt x="3349" y="681"/>
                  </a:cubicBezTo>
                  <a:cubicBezTo>
                    <a:pt x="3184" y="696"/>
                    <a:pt x="3017" y="704"/>
                    <a:pt x="2850" y="704"/>
                  </a:cubicBezTo>
                  <a:cubicBezTo>
                    <a:pt x="2762" y="704"/>
                    <a:pt x="2675" y="702"/>
                    <a:pt x="2588" y="698"/>
                  </a:cubicBezTo>
                  <a:cubicBezTo>
                    <a:pt x="2400" y="688"/>
                    <a:pt x="2220" y="672"/>
                    <a:pt x="2036" y="649"/>
                  </a:cubicBezTo>
                  <a:cubicBezTo>
                    <a:pt x="1362" y="556"/>
                    <a:pt x="707" y="362"/>
                    <a:pt x="71" y="110"/>
                  </a:cubicBezTo>
                  <a:cubicBezTo>
                    <a:pt x="0" y="565"/>
                    <a:pt x="0" y="1030"/>
                    <a:pt x="68" y="1485"/>
                  </a:cubicBezTo>
                  <a:cubicBezTo>
                    <a:pt x="255" y="2768"/>
                    <a:pt x="984" y="3920"/>
                    <a:pt x="2181" y="4588"/>
                  </a:cubicBezTo>
                  <a:cubicBezTo>
                    <a:pt x="2565" y="4801"/>
                    <a:pt x="2994" y="4981"/>
                    <a:pt x="3317" y="5285"/>
                  </a:cubicBezTo>
                  <a:cubicBezTo>
                    <a:pt x="3713" y="5659"/>
                    <a:pt x="3784" y="6210"/>
                    <a:pt x="3920" y="6714"/>
                  </a:cubicBezTo>
                  <a:cubicBezTo>
                    <a:pt x="4175" y="7643"/>
                    <a:pt x="4723" y="8417"/>
                    <a:pt x="5594" y="8859"/>
                  </a:cubicBezTo>
                  <a:cubicBezTo>
                    <a:pt x="6068" y="9101"/>
                    <a:pt x="6598" y="9218"/>
                    <a:pt x="7124" y="9218"/>
                  </a:cubicBezTo>
                  <a:cubicBezTo>
                    <a:pt x="8595" y="9218"/>
                    <a:pt x="10037" y="8305"/>
                    <a:pt x="10158" y="6668"/>
                  </a:cubicBezTo>
                  <a:cubicBezTo>
                    <a:pt x="10168" y="6520"/>
                    <a:pt x="10165" y="6372"/>
                    <a:pt x="10149" y="6223"/>
                  </a:cubicBezTo>
                  <a:cubicBezTo>
                    <a:pt x="10049" y="5352"/>
                    <a:pt x="9449" y="4662"/>
                    <a:pt x="8691" y="4197"/>
                  </a:cubicBezTo>
                  <a:cubicBezTo>
                    <a:pt x="7775" y="3630"/>
                    <a:pt x="6758" y="3333"/>
                    <a:pt x="6194" y="2333"/>
                  </a:cubicBezTo>
                  <a:cubicBezTo>
                    <a:pt x="5800" y="1636"/>
                    <a:pt x="5858" y="733"/>
                    <a:pt x="5568" y="1"/>
                  </a:cubicBezTo>
                  <a:close/>
                </a:path>
              </a:pathLst>
            </a:custGeom>
            <a:solidFill>
              <a:srgbClr val="FF9A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38"/>
            <p:cNvSpPr/>
            <p:nvPr/>
          </p:nvSpPr>
          <p:spPr>
            <a:xfrm>
              <a:off x="-3326775" y="3325213"/>
              <a:ext cx="115475" cy="174950"/>
            </a:xfrm>
            <a:custGeom>
              <a:avLst/>
              <a:gdLst/>
              <a:ahLst/>
              <a:cxnLst/>
              <a:rect l="l" t="t" r="r" b="b"/>
              <a:pathLst>
                <a:path w="4619" h="6998" extrusionOk="0">
                  <a:moveTo>
                    <a:pt x="836" y="0"/>
                  </a:moveTo>
                  <a:lnTo>
                    <a:pt x="836" y="0"/>
                  </a:lnTo>
                  <a:cubicBezTo>
                    <a:pt x="666" y="18"/>
                    <a:pt x="496" y="26"/>
                    <a:pt x="327" y="26"/>
                  </a:cubicBezTo>
                  <a:cubicBezTo>
                    <a:pt x="243" y="26"/>
                    <a:pt x="159" y="24"/>
                    <a:pt x="75" y="20"/>
                  </a:cubicBezTo>
                  <a:lnTo>
                    <a:pt x="75" y="20"/>
                  </a:lnTo>
                  <a:cubicBezTo>
                    <a:pt x="1" y="1171"/>
                    <a:pt x="665" y="2265"/>
                    <a:pt x="1433" y="3113"/>
                  </a:cubicBezTo>
                  <a:cubicBezTo>
                    <a:pt x="2368" y="4142"/>
                    <a:pt x="3713" y="5136"/>
                    <a:pt x="3839" y="6632"/>
                  </a:cubicBezTo>
                  <a:cubicBezTo>
                    <a:pt x="3859" y="6875"/>
                    <a:pt x="4060" y="6998"/>
                    <a:pt x="4250" y="6998"/>
                  </a:cubicBezTo>
                  <a:cubicBezTo>
                    <a:pt x="4440" y="6998"/>
                    <a:pt x="4618" y="6877"/>
                    <a:pt x="4597" y="6632"/>
                  </a:cubicBezTo>
                  <a:cubicBezTo>
                    <a:pt x="4478" y="5210"/>
                    <a:pt x="3523" y="4168"/>
                    <a:pt x="2562" y="3194"/>
                  </a:cubicBezTo>
                  <a:cubicBezTo>
                    <a:pt x="1726" y="2345"/>
                    <a:pt x="707" y="1265"/>
                    <a:pt x="836" y="0"/>
                  </a:cubicBezTo>
                  <a:close/>
                </a:path>
              </a:pathLst>
            </a:custGeom>
            <a:solidFill>
              <a:srgbClr val="FF9A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38"/>
            <p:cNvSpPr/>
            <p:nvPr/>
          </p:nvSpPr>
          <p:spPr>
            <a:xfrm>
              <a:off x="-3536125" y="2982313"/>
              <a:ext cx="160275" cy="130600"/>
            </a:xfrm>
            <a:custGeom>
              <a:avLst/>
              <a:gdLst/>
              <a:ahLst/>
              <a:cxnLst/>
              <a:rect l="l" t="t" r="r" b="b"/>
              <a:pathLst>
                <a:path w="6411" h="5224" extrusionOk="0">
                  <a:moveTo>
                    <a:pt x="2765" y="0"/>
                  </a:moveTo>
                  <a:cubicBezTo>
                    <a:pt x="1549" y="0"/>
                    <a:pt x="530" y="585"/>
                    <a:pt x="297" y="1517"/>
                  </a:cubicBezTo>
                  <a:cubicBezTo>
                    <a:pt x="0" y="2694"/>
                    <a:pt x="739" y="4749"/>
                    <a:pt x="2346" y="5152"/>
                  </a:cubicBezTo>
                  <a:cubicBezTo>
                    <a:pt x="2540" y="5201"/>
                    <a:pt x="2738" y="5224"/>
                    <a:pt x="2936" y="5224"/>
                  </a:cubicBezTo>
                  <a:cubicBezTo>
                    <a:pt x="4382" y="5224"/>
                    <a:pt x="5856" y="4017"/>
                    <a:pt x="6117" y="2984"/>
                  </a:cubicBezTo>
                  <a:cubicBezTo>
                    <a:pt x="6410" y="1810"/>
                    <a:pt x="5349" y="530"/>
                    <a:pt x="3742" y="123"/>
                  </a:cubicBezTo>
                  <a:cubicBezTo>
                    <a:pt x="3410" y="40"/>
                    <a:pt x="3081" y="0"/>
                    <a:pt x="2765" y="0"/>
                  </a:cubicBezTo>
                  <a:close/>
                </a:path>
              </a:pathLst>
            </a:custGeom>
            <a:solidFill>
              <a:srgbClr val="390A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730;p38"/>
            <p:cNvSpPr/>
            <p:nvPr/>
          </p:nvSpPr>
          <p:spPr>
            <a:xfrm>
              <a:off x="-3520075" y="2988588"/>
              <a:ext cx="119950" cy="97750"/>
            </a:xfrm>
            <a:custGeom>
              <a:avLst/>
              <a:gdLst/>
              <a:ahLst/>
              <a:cxnLst/>
              <a:rect l="l" t="t" r="r" b="b"/>
              <a:pathLst>
                <a:path w="4798" h="3910" extrusionOk="0">
                  <a:moveTo>
                    <a:pt x="2070" y="0"/>
                  </a:moveTo>
                  <a:cubicBezTo>
                    <a:pt x="1161" y="0"/>
                    <a:pt x="397" y="437"/>
                    <a:pt x="220" y="1137"/>
                  </a:cubicBezTo>
                  <a:cubicBezTo>
                    <a:pt x="0" y="2014"/>
                    <a:pt x="552" y="3553"/>
                    <a:pt x="1755" y="3856"/>
                  </a:cubicBezTo>
                  <a:cubicBezTo>
                    <a:pt x="1900" y="3892"/>
                    <a:pt x="2048" y="3909"/>
                    <a:pt x="2196" y="3909"/>
                  </a:cubicBezTo>
                  <a:cubicBezTo>
                    <a:pt x="3278" y="3909"/>
                    <a:pt x="4382" y="3005"/>
                    <a:pt x="4575" y="2233"/>
                  </a:cubicBezTo>
                  <a:cubicBezTo>
                    <a:pt x="4797" y="1353"/>
                    <a:pt x="4000" y="395"/>
                    <a:pt x="2797" y="91"/>
                  </a:cubicBezTo>
                  <a:cubicBezTo>
                    <a:pt x="2550" y="30"/>
                    <a:pt x="2305" y="0"/>
                    <a:pt x="2070" y="0"/>
                  </a:cubicBezTo>
                  <a:close/>
                </a:path>
              </a:pathLst>
            </a:custGeom>
            <a:solidFill>
              <a:srgbClr val="390A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731;p38"/>
            <p:cNvSpPr/>
            <p:nvPr/>
          </p:nvSpPr>
          <p:spPr>
            <a:xfrm>
              <a:off x="-3491925" y="2996413"/>
              <a:ext cx="58575" cy="33100"/>
            </a:xfrm>
            <a:custGeom>
              <a:avLst/>
              <a:gdLst/>
              <a:ahLst/>
              <a:cxnLst/>
              <a:rect l="l" t="t" r="r" b="b"/>
              <a:pathLst>
                <a:path w="2343" h="1324" extrusionOk="0">
                  <a:moveTo>
                    <a:pt x="762" y="1"/>
                  </a:moveTo>
                  <a:cubicBezTo>
                    <a:pt x="398" y="1"/>
                    <a:pt x="123" y="112"/>
                    <a:pt x="74" y="308"/>
                  </a:cubicBezTo>
                  <a:cubicBezTo>
                    <a:pt x="0" y="591"/>
                    <a:pt x="342" y="1127"/>
                    <a:pt x="949" y="1282"/>
                  </a:cubicBezTo>
                  <a:cubicBezTo>
                    <a:pt x="1064" y="1310"/>
                    <a:pt x="1180" y="1323"/>
                    <a:pt x="1294" y="1323"/>
                  </a:cubicBezTo>
                  <a:cubicBezTo>
                    <a:pt x="1778" y="1323"/>
                    <a:pt x="2210" y="1090"/>
                    <a:pt x="2268" y="862"/>
                  </a:cubicBezTo>
                  <a:cubicBezTo>
                    <a:pt x="2342" y="578"/>
                    <a:pt x="1907" y="224"/>
                    <a:pt x="1300" y="72"/>
                  </a:cubicBezTo>
                  <a:cubicBezTo>
                    <a:pt x="1111" y="24"/>
                    <a:pt x="928" y="1"/>
                    <a:pt x="76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38"/>
            <p:cNvSpPr/>
            <p:nvPr/>
          </p:nvSpPr>
          <p:spPr>
            <a:xfrm>
              <a:off x="-3198225" y="3155838"/>
              <a:ext cx="52525" cy="77275"/>
            </a:xfrm>
            <a:custGeom>
              <a:avLst/>
              <a:gdLst/>
              <a:ahLst/>
              <a:cxnLst/>
              <a:rect l="l" t="t" r="r" b="b"/>
              <a:pathLst>
                <a:path w="2101" h="3091" extrusionOk="0">
                  <a:moveTo>
                    <a:pt x="1264" y="0"/>
                  </a:moveTo>
                  <a:cubicBezTo>
                    <a:pt x="1135" y="0"/>
                    <a:pt x="1004" y="30"/>
                    <a:pt x="887" y="85"/>
                  </a:cubicBezTo>
                  <a:cubicBezTo>
                    <a:pt x="613" y="214"/>
                    <a:pt x="417" y="463"/>
                    <a:pt x="297" y="740"/>
                  </a:cubicBezTo>
                  <a:cubicBezTo>
                    <a:pt x="71" y="1279"/>
                    <a:pt x="0" y="2085"/>
                    <a:pt x="294" y="2611"/>
                  </a:cubicBezTo>
                  <a:cubicBezTo>
                    <a:pt x="442" y="2881"/>
                    <a:pt x="728" y="3090"/>
                    <a:pt x="1027" y="3090"/>
                  </a:cubicBezTo>
                  <a:cubicBezTo>
                    <a:pt x="1061" y="3090"/>
                    <a:pt x="1095" y="3087"/>
                    <a:pt x="1129" y="3082"/>
                  </a:cubicBezTo>
                  <a:cubicBezTo>
                    <a:pt x="1323" y="3046"/>
                    <a:pt x="1494" y="2946"/>
                    <a:pt x="1620" y="2795"/>
                  </a:cubicBezTo>
                  <a:cubicBezTo>
                    <a:pt x="1742" y="2646"/>
                    <a:pt x="1836" y="2475"/>
                    <a:pt x="1897" y="2292"/>
                  </a:cubicBezTo>
                  <a:cubicBezTo>
                    <a:pt x="2036" y="1914"/>
                    <a:pt x="2100" y="1517"/>
                    <a:pt x="2084" y="1117"/>
                  </a:cubicBezTo>
                  <a:cubicBezTo>
                    <a:pt x="2081" y="1056"/>
                    <a:pt x="2078" y="995"/>
                    <a:pt x="2071" y="930"/>
                  </a:cubicBezTo>
                  <a:cubicBezTo>
                    <a:pt x="2042" y="646"/>
                    <a:pt x="1958" y="343"/>
                    <a:pt x="1736" y="159"/>
                  </a:cubicBezTo>
                  <a:cubicBezTo>
                    <a:pt x="1604" y="51"/>
                    <a:pt x="1435" y="0"/>
                    <a:pt x="1264" y="0"/>
                  </a:cubicBezTo>
                  <a:close/>
                </a:path>
              </a:pathLst>
            </a:custGeom>
            <a:solidFill>
              <a:srgbClr val="390A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38"/>
            <p:cNvSpPr/>
            <p:nvPr/>
          </p:nvSpPr>
          <p:spPr>
            <a:xfrm>
              <a:off x="-3267900" y="3312713"/>
              <a:ext cx="2025" cy="175"/>
            </a:xfrm>
            <a:custGeom>
              <a:avLst/>
              <a:gdLst/>
              <a:ahLst/>
              <a:cxnLst/>
              <a:rect l="l" t="t" r="r" b="b"/>
              <a:pathLst>
                <a:path w="81" h="7" extrusionOk="0">
                  <a:moveTo>
                    <a:pt x="81" y="0"/>
                  </a:moveTo>
                  <a:lnTo>
                    <a:pt x="0" y="4"/>
                  </a:lnTo>
                  <a:lnTo>
                    <a:pt x="7" y="7"/>
                  </a:lnTo>
                  <a:lnTo>
                    <a:pt x="81" y="0"/>
                  </a:lnTo>
                  <a:close/>
                </a:path>
              </a:pathLst>
            </a:custGeom>
            <a:solidFill>
              <a:srgbClr val="F14E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38"/>
            <p:cNvSpPr/>
            <p:nvPr/>
          </p:nvSpPr>
          <p:spPr>
            <a:xfrm>
              <a:off x="-2670175" y="3731938"/>
              <a:ext cx="390025" cy="478650"/>
            </a:xfrm>
            <a:custGeom>
              <a:avLst/>
              <a:gdLst/>
              <a:ahLst/>
              <a:cxnLst/>
              <a:rect l="l" t="t" r="r" b="b"/>
              <a:pathLst>
                <a:path w="15601" h="19146" extrusionOk="0">
                  <a:moveTo>
                    <a:pt x="3863" y="0"/>
                  </a:moveTo>
                  <a:cubicBezTo>
                    <a:pt x="3339" y="0"/>
                    <a:pt x="2812" y="167"/>
                    <a:pt x="2365" y="447"/>
                  </a:cubicBezTo>
                  <a:cubicBezTo>
                    <a:pt x="1759" y="825"/>
                    <a:pt x="1291" y="1396"/>
                    <a:pt x="946" y="2021"/>
                  </a:cubicBezTo>
                  <a:cubicBezTo>
                    <a:pt x="152" y="3463"/>
                    <a:pt x="1" y="5192"/>
                    <a:pt x="275" y="6808"/>
                  </a:cubicBezTo>
                  <a:cubicBezTo>
                    <a:pt x="549" y="8428"/>
                    <a:pt x="1220" y="9953"/>
                    <a:pt x="2004" y="11399"/>
                  </a:cubicBezTo>
                  <a:cubicBezTo>
                    <a:pt x="3439" y="14044"/>
                    <a:pt x="5301" y="16511"/>
                    <a:pt x="7752" y="18253"/>
                  </a:cubicBezTo>
                  <a:cubicBezTo>
                    <a:pt x="8388" y="18698"/>
                    <a:pt x="9094" y="19111"/>
                    <a:pt x="9871" y="19144"/>
                  </a:cubicBezTo>
                  <a:cubicBezTo>
                    <a:pt x="9902" y="19145"/>
                    <a:pt x="9933" y="19145"/>
                    <a:pt x="9964" y="19145"/>
                  </a:cubicBezTo>
                  <a:cubicBezTo>
                    <a:pt x="10854" y="19145"/>
                    <a:pt x="11680" y="18655"/>
                    <a:pt x="12410" y="18134"/>
                  </a:cubicBezTo>
                  <a:cubicBezTo>
                    <a:pt x="13207" y="17566"/>
                    <a:pt x="13965" y="16940"/>
                    <a:pt x="14678" y="16266"/>
                  </a:cubicBezTo>
                  <a:cubicBezTo>
                    <a:pt x="15129" y="15834"/>
                    <a:pt x="15600" y="15205"/>
                    <a:pt x="15336" y="14637"/>
                  </a:cubicBezTo>
                  <a:cubicBezTo>
                    <a:pt x="15164" y="14268"/>
                    <a:pt x="14762" y="14121"/>
                    <a:pt x="14338" y="14121"/>
                  </a:cubicBezTo>
                  <a:cubicBezTo>
                    <a:pt x="14102" y="14121"/>
                    <a:pt x="13860" y="14166"/>
                    <a:pt x="13646" y="14244"/>
                  </a:cubicBezTo>
                  <a:cubicBezTo>
                    <a:pt x="12629" y="14618"/>
                    <a:pt x="11826" y="15418"/>
                    <a:pt x="11449" y="16437"/>
                  </a:cubicBezTo>
                  <a:cubicBezTo>
                    <a:pt x="11231" y="14734"/>
                    <a:pt x="11008" y="13019"/>
                    <a:pt x="10541" y="11364"/>
                  </a:cubicBezTo>
                  <a:lnTo>
                    <a:pt x="10541" y="11364"/>
                  </a:lnTo>
                  <a:lnTo>
                    <a:pt x="10578" y="11431"/>
                  </a:lnTo>
                  <a:cubicBezTo>
                    <a:pt x="11113" y="9547"/>
                    <a:pt x="10739" y="7492"/>
                    <a:pt x="9865" y="5744"/>
                  </a:cubicBezTo>
                  <a:cubicBezTo>
                    <a:pt x="8994" y="3995"/>
                    <a:pt x="7655" y="2521"/>
                    <a:pt x="6213" y="1202"/>
                  </a:cubicBezTo>
                  <a:cubicBezTo>
                    <a:pt x="5688" y="718"/>
                    <a:pt x="5113" y="234"/>
                    <a:pt x="4420" y="67"/>
                  </a:cubicBezTo>
                  <a:cubicBezTo>
                    <a:pt x="4237" y="21"/>
                    <a:pt x="4050" y="0"/>
                    <a:pt x="3863" y="0"/>
                  </a:cubicBezTo>
                  <a:close/>
                </a:path>
              </a:pathLst>
            </a:custGeom>
            <a:solidFill>
              <a:srgbClr val="F14E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38"/>
            <p:cNvSpPr/>
            <p:nvPr/>
          </p:nvSpPr>
          <p:spPr>
            <a:xfrm>
              <a:off x="-2670175" y="3731938"/>
              <a:ext cx="390025" cy="478650"/>
            </a:xfrm>
            <a:custGeom>
              <a:avLst/>
              <a:gdLst/>
              <a:ahLst/>
              <a:cxnLst/>
              <a:rect l="l" t="t" r="r" b="b"/>
              <a:pathLst>
                <a:path w="15601" h="19146" extrusionOk="0">
                  <a:moveTo>
                    <a:pt x="3863" y="0"/>
                  </a:moveTo>
                  <a:cubicBezTo>
                    <a:pt x="3339" y="0"/>
                    <a:pt x="2812" y="167"/>
                    <a:pt x="2365" y="447"/>
                  </a:cubicBezTo>
                  <a:cubicBezTo>
                    <a:pt x="1759" y="825"/>
                    <a:pt x="1291" y="1396"/>
                    <a:pt x="946" y="2021"/>
                  </a:cubicBezTo>
                  <a:cubicBezTo>
                    <a:pt x="152" y="3463"/>
                    <a:pt x="1" y="5192"/>
                    <a:pt x="275" y="6808"/>
                  </a:cubicBezTo>
                  <a:cubicBezTo>
                    <a:pt x="549" y="8428"/>
                    <a:pt x="1220" y="9953"/>
                    <a:pt x="2004" y="11399"/>
                  </a:cubicBezTo>
                  <a:cubicBezTo>
                    <a:pt x="3439" y="14044"/>
                    <a:pt x="5301" y="16511"/>
                    <a:pt x="7752" y="18253"/>
                  </a:cubicBezTo>
                  <a:cubicBezTo>
                    <a:pt x="8388" y="18698"/>
                    <a:pt x="9094" y="19111"/>
                    <a:pt x="9871" y="19144"/>
                  </a:cubicBezTo>
                  <a:cubicBezTo>
                    <a:pt x="9902" y="19145"/>
                    <a:pt x="9933" y="19145"/>
                    <a:pt x="9964" y="19145"/>
                  </a:cubicBezTo>
                  <a:cubicBezTo>
                    <a:pt x="10854" y="19145"/>
                    <a:pt x="11680" y="18655"/>
                    <a:pt x="12410" y="18134"/>
                  </a:cubicBezTo>
                  <a:cubicBezTo>
                    <a:pt x="13207" y="17566"/>
                    <a:pt x="13965" y="16940"/>
                    <a:pt x="14678" y="16266"/>
                  </a:cubicBezTo>
                  <a:cubicBezTo>
                    <a:pt x="15129" y="15834"/>
                    <a:pt x="15600" y="15205"/>
                    <a:pt x="15336" y="14637"/>
                  </a:cubicBezTo>
                  <a:cubicBezTo>
                    <a:pt x="15164" y="14268"/>
                    <a:pt x="14762" y="14121"/>
                    <a:pt x="14338" y="14121"/>
                  </a:cubicBezTo>
                  <a:cubicBezTo>
                    <a:pt x="14102" y="14121"/>
                    <a:pt x="13860" y="14166"/>
                    <a:pt x="13646" y="14244"/>
                  </a:cubicBezTo>
                  <a:cubicBezTo>
                    <a:pt x="12629" y="14618"/>
                    <a:pt x="11826" y="15418"/>
                    <a:pt x="11449" y="16437"/>
                  </a:cubicBezTo>
                  <a:cubicBezTo>
                    <a:pt x="11231" y="14734"/>
                    <a:pt x="11008" y="13019"/>
                    <a:pt x="10541" y="11364"/>
                  </a:cubicBezTo>
                  <a:lnTo>
                    <a:pt x="10541" y="11364"/>
                  </a:lnTo>
                  <a:lnTo>
                    <a:pt x="10578" y="11431"/>
                  </a:lnTo>
                  <a:cubicBezTo>
                    <a:pt x="11113" y="9547"/>
                    <a:pt x="10739" y="7492"/>
                    <a:pt x="9865" y="5744"/>
                  </a:cubicBezTo>
                  <a:cubicBezTo>
                    <a:pt x="8994" y="3995"/>
                    <a:pt x="7655" y="2521"/>
                    <a:pt x="6213" y="1202"/>
                  </a:cubicBezTo>
                  <a:cubicBezTo>
                    <a:pt x="5688" y="718"/>
                    <a:pt x="5113" y="234"/>
                    <a:pt x="4420" y="67"/>
                  </a:cubicBezTo>
                  <a:cubicBezTo>
                    <a:pt x="4237" y="21"/>
                    <a:pt x="4050" y="0"/>
                    <a:pt x="3863" y="0"/>
                  </a:cubicBezTo>
                  <a:close/>
                </a:path>
              </a:pathLst>
            </a:custGeom>
            <a:solidFill>
              <a:srgbClr val="F14E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38"/>
            <p:cNvSpPr/>
            <p:nvPr/>
          </p:nvSpPr>
          <p:spPr>
            <a:xfrm rot="-2207764">
              <a:off x="-2983406" y="2959029"/>
              <a:ext cx="491594" cy="250399"/>
            </a:xfrm>
            <a:custGeom>
              <a:avLst/>
              <a:gdLst/>
              <a:ahLst/>
              <a:cxnLst/>
              <a:rect l="l" t="t" r="r" b="b"/>
              <a:pathLst>
                <a:path w="16452" h="8380" extrusionOk="0">
                  <a:moveTo>
                    <a:pt x="4042" y="1"/>
                  </a:moveTo>
                  <a:cubicBezTo>
                    <a:pt x="3420" y="1"/>
                    <a:pt x="2803" y="80"/>
                    <a:pt x="2239" y="295"/>
                  </a:cubicBezTo>
                  <a:cubicBezTo>
                    <a:pt x="1584" y="456"/>
                    <a:pt x="981" y="840"/>
                    <a:pt x="607" y="1404"/>
                  </a:cubicBezTo>
                  <a:cubicBezTo>
                    <a:pt x="59" y="2227"/>
                    <a:pt x="0" y="3317"/>
                    <a:pt x="288" y="4262"/>
                  </a:cubicBezTo>
                  <a:cubicBezTo>
                    <a:pt x="868" y="6172"/>
                    <a:pt x="2697" y="7491"/>
                    <a:pt x="4623" y="8011"/>
                  </a:cubicBezTo>
                  <a:cubicBezTo>
                    <a:pt x="5653" y="8290"/>
                    <a:pt x="6714" y="8380"/>
                    <a:pt x="7783" y="8380"/>
                  </a:cubicBezTo>
                  <a:cubicBezTo>
                    <a:pt x="8713" y="8380"/>
                    <a:pt x="9649" y="8312"/>
                    <a:pt x="10574" y="8243"/>
                  </a:cubicBezTo>
                  <a:lnTo>
                    <a:pt x="14474" y="7959"/>
                  </a:lnTo>
                  <a:cubicBezTo>
                    <a:pt x="15007" y="7920"/>
                    <a:pt x="15581" y="7862"/>
                    <a:pt x="15968" y="7495"/>
                  </a:cubicBezTo>
                  <a:cubicBezTo>
                    <a:pt x="16381" y="7104"/>
                    <a:pt x="16452" y="6446"/>
                    <a:pt x="16268" y="5907"/>
                  </a:cubicBezTo>
                  <a:cubicBezTo>
                    <a:pt x="16084" y="5369"/>
                    <a:pt x="15691" y="4927"/>
                    <a:pt x="15271" y="4540"/>
                  </a:cubicBezTo>
                  <a:cubicBezTo>
                    <a:pt x="14213" y="3559"/>
                    <a:pt x="12955" y="2814"/>
                    <a:pt x="11665" y="2169"/>
                  </a:cubicBezTo>
                  <a:cubicBezTo>
                    <a:pt x="9562" y="1114"/>
                    <a:pt x="7310" y="288"/>
                    <a:pt x="4971" y="53"/>
                  </a:cubicBezTo>
                  <a:cubicBezTo>
                    <a:pt x="4665" y="21"/>
                    <a:pt x="4353" y="1"/>
                    <a:pt x="4042" y="1"/>
                  </a:cubicBezTo>
                  <a:close/>
                </a:path>
              </a:pathLst>
            </a:custGeom>
            <a:solidFill>
              <a:srgbClr val="F14E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7" name="Google Shape;737;p38"/>
          <p:cNvGrpSpPr/>
          <p:nvPr/>
        </p:nvGrpSpPr>
        <p:grpSpPr>
          <a:xfrm rot="772050">
            <a:off x="1269164" y="371292"/>
            <a:ext cx="340600" cy="327381"/>
            <a:chOff x="427198" y="876398"/>
            <a:chExt cx="340596" cy="327377"/>
          </a:xfrm>
        </p:grpSpPr>
        <p:sp>
          <p:nvSpPr>
            <p:cNvPr id="738" name="Google Shape;738;p38"/>
            <p:cNvSpPr/>
            <p:nvPr/>
          </p:nvSpPr>
          <p:spPr>
            <a:xfrm>
              <a:off x="427198" y="91912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739;p38"/>
            <p:cNvSpPr/>
            <p:nvPr/>
          </p:nvSpPr>
          <p:spPr>
            <a:xfrm>
              <a:off x="463050" y="994675"/>
              <a:ext cx="252000" cy="209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38"/>
            <p:cNvSpPr/>
            <p:nvPr/>
          </p:nvSpPr>
          <p:spPr>
            <a:xfrm>
              <a:off x="563934" y="876398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38"/>
            <p:cNvSpPr/>
            <p:nvPr/>
          </p:nvSpPr>
          <p:spPr>
            <a:xfrm>
              <a:off x="688294" y="93151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2" name="Google Shape;742;p38"/>
          <p:cNvGrpSpPr/>
          <p:nvPr/>
        </p:nvGrpSpPr>
        <p:grpSpPr>
          <a:xfrm rot="1509799">
            <a:off x="6810015" y="591883"/>
            <a:ext cx="340596" cy="327377"/>
            <a:chOff x="427198" y="876398"/>
            <a:chExt cx="340596" cy="327377"/>
          </a:xfrm>
        </p:grpSpPr>
        <p:sp>
          <p:nvSpPr>
            <p:cNvPr id="743" name="Google Shape;743;p38"/>
            <p:cNvSpPr/>
            <p:nvPr/>
          </p:nvSpPr>
          <p:spPr>
            <a:xfrm>
              <a:off x="427198" y="91912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38"/>
            <p:cNvSpPr/>
            <p:nvPr/>
          </p:nvSpPr>
          <p:spPr>
            <a:xfrm>
              <a:off x="463050" y="994675"/>
              <a:ext cx="252000" cy="209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38"/>
            <p:cNvSpPr/>
            <p:nvPr/>
          </p:nvSpPr>
          <p:spPr>
            <a:xfrm>
              <a:off x="563934" y="876398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38"/>
            <p:cNvSpPr/>
            <p:nvPr/>
          </p:nvSpPr>
          <p:spPr>
            <a:xfrm>
              <a:off x="688294" y="93151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7" name="Google Shape;747;p38"/>
          <p:cNvGrpSpPr/>
          <p:nvPr/>
        </p:nvGrpSpPr>
        <p:grpSpPr>
          <a:xfrm rot="1509646">
            <a:off x="7964793" y="1752359"/>
            <a:ext cx="254830" cy="244940"/>
            <a:chOff x="427198" y="876398"/>
            <a:chExt cx="340596" cy="327377"/>
          </a:xfrm>
        </p:grpSpPr>
        <p:sp>
          <p:nvSpPr>
            <p:cNvPr id="748" name="Google Shape;748;p38"/>
            <p:cNvSpPr/>
            <p:nvPr/>
          </p:nvSpPr>
          <p:spPr>
            <a:xfrm>
              <a:off x="427198" y="91912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38"/>
            <p:cNvSpPr/>
            <p:nvPr/>
          </p:nvSpPr>
          <p:spPr>
            <a:xfrm>
              <a:off x="463050" y="994675"/>
              <a:ext cx="252000" cy="209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38"/>
            <p:cNvSpPr/>
            <p:nvPr/>
          </p:nvSpPr>
          <p:spPr>
            <a:xfrm>
              <a:off x="563934" y="876398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38"/>
            <p:cNvSpPr/>
            <p:nvPr/>
          </p:nvSpPr>
          <p:spPr>
            <a:xfrm>
              <a:off x="688294" y="93151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2" name="Google Shape;752;p38"/>
          <p:cNvGrpSpPr/>
          <p:nvPr/>
        </p:nvGrpSpPr>
        <p:grpSpPr>
          <a:xfrm rot="1289827">
            <a:off x="1224839" y="2136726"/>
            <a:ext cx="254851" cy="244960"/>
            <a:chOff x="427198" y="876398"/>
            <a:chExt cx="340596" cy="327377"/>
          </a:xfrm>
        </p:grpSpPr>
        <p:sp>
          <p:nvSpPr>
            <p:cNvPr id="753" name="Google Shape;753;p38"/>
            <p:cNvSpPr/>
            <p:nvPr/>
          </p:nvSpPr>
          <p:spPr>
            <a:xfrm>
              <a:off x="427198" y="91912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754;p38"/>
            <p:cNvSpPr/>
            <p:nvPr/>
          </p:nvSpPr>
          <p:spPr>
            <a:xfrm>
              <a:off x="463050" y="994675"/>
              <a:ext cx="252000" cy="209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38"/>
            <p:cNvSpPr/>
            <p:nvPr/>
          </p:nvSpPr>
          <p:spPr>
            <a:xfrm>
              <a:off x="563934" y="876398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38"/>
            <p:cNvSpPr/>
            <p:nvPr/>
          </p:nvSpPr>
          <p:spPr>
            <a:xfrm>
              <a:off x="688294" y="93151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7" name="Google Shape;757;p38"/>
          <p:cNvGrpSpPr/>
          <p:nvPr/>
        </p:nvGrpSpPr>
        <p:grpSpPr>
          <a:xfrm rot="1554292">
            <a:off x="8180522" y="652632"/>
            <a:ext cx="214159" cy="205848"/>
            <a:chOff x="427198" y="876398"/>
            <a:chExt cx="340596" cy="327377"/>
          </a:xfrm>
        </p:grpSpPr>
        <p:sp>
          <p:nvSpPr>
            <p:cNvPr id="758" name="Google Shape;758;p38"/>
            <p:cNvSpPr/>
            <p:nvPr/>
          </p:nvSpPr>
          <p:spPr>
            <a:xfrm>
              <a:off x="427198" y="91912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759;p38"/>
            <p:cNvSpPr/>
            <p:nvPr/>
          </p:nvSpPr>
          <p:spPr>
            <a:xfrm>
              <a:off x="463050" y="994675"/>
              <a:ext cx="252000" cy="209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38"/>
            <p:cNvSpPr/>
            <p:nvPr/>
          </p:nvSpPr>
          <p:spPr>
            <a:xfrm>
              <a:off x="563934" y="876398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761;p38"/>
            <p:cNvSpPr/>
            <p:nvPr/>
          </p:nvSpPr>
          <p:spPr>
            <a:xfrm>
              <a:off x="688294" y="93151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2" name="Google Shape;762;p38"/>
          <p:cNvGrpSpPr/>
          <p:nvPr/>
        </p:nvGrpSpPr>
        <p:grpSpPr>
          <a:xfrm rot="-2562875">
            <a:off x="2056993" y="948875"/>
            <a:ext cx="254864" cy="244973"/>
            <a:chOff x="427198" y="876398"/>
            <a:chExt cx="340596" cy="327377"/>
          </a:xfrm>
        </p:grpSpPr>
        <p:sp>
          <p:nvSpPr>
            <p:cNvPr id="763" name="Google Shape;763;p38"/>
            <p:cNvSpPr/>
            <p:nvPr/>
          </p:nvSpPr>
          <p:spPr>
            <a:xfrm>
              <a:off x="427198" y="91912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38"/>
            <p:cNvSpPr/>
            <p:nvPr/>
          </p:nvSpPr>
          <p:spPr>
            <a:xfrm>
              <a:off x="463050" y="994675"/>
              <a:ext cx="252000" cy="209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38"/>
            <p:cNvSpPr/>
            <p:nvPr/>
          </p:nvSpPr>
          <p:spPr>
            <a:xfrm>
              <a:off x="563934" y="876398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38"/>
            <p:cNvSpPr/>
            <p:nvPr/>
          </p:nvSpPr>
          <p:spPr>
            <a:xfrm>
              <a:off x="688294" y="93151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7" name="Google Shape;767;p38"/>
          <p:cNvGrpSpPr/>
          <p:nvPr/>
        </p:nvGrpSpPr>
        <p:grpSpPr>
          <a:xfrm rot="-2224879">
            <a:off x="1277376" y="3877857"/>
            <a:ext cx="214148" cy="205836"/>
            <a:chOff x="427198" y="876398"/>
            <a:chExt cx="340596" cy="327377"/>
          </a:xfrm>
        </p:grpSpPr>
        <p:sp>
          <p:nvSpPr>
            <p:cNvPr id="768" name="Google Shape;768;p38"/>
            <p:cNvSpPr/>
            <p:nvPr/>
          </p:nvSpPr>
          <p:spPr>
            <a:xfrm>
              <a:off x="427198" y="91912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38"/>
            <p:cNvSpPr/>
            <p:nvPr/>
          </p:nvSpPr>
          <p:spPr>
            <a:xfrm>
              <a:off x="463050" y="994675"/>
              <a:ext cx="252000" cy="209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38"/>
            <p:cNvSpPr/>
            <p:nvPr/>
          </p:nvSpPr>
          <p:spPr>
            <a:xfrm>
              <a:off x="563934" y="876398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38"/>
            <p:cNvSpPr/>
            <p:nvPr/>
          </p:nvSpPr>
          <p:spPr>
            <a:xfrm>
              <a:off x="688294" y="93151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2" name="Google Shape;772;p38"/>
          <p:cNvGrpSpPr/>
          <p:nvPr/>
        </p:nvGrpSpPr>
        <p:grpSpPr>
          <a:xfrm rot="521444">
            <a:off x="7538978" y="3531211"/>
            <a:ext cx="214139" cy="205828"/>
            <a:chOff x="427198" y="876398"/>
            <a:chExt cx="340596" cy="327377"/>
          </a:xfrm>
        </p:grpSpPr>
        <p:sp>
          <p:nvSpPr>
            <p:cNvPr id="773" name="Google Shape;773;p38"/>
            <p:cNvSpPr/>
            <p:nvPr/>
          </p:nvSpPr>
          <p:spPr>
            <a:xfrm>
              <a:off x="427198" y="91912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38"/>
            <p:cNvSpPr/>
            <p:nvPr/>
          </p:nvSpPr>
          <p:spPr>
            <a:xfrm>
              <a:off x="463050" y="994675"/>
              <a:ext cx="252000" cy="209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38"/>
            <p:cNvSpPr/>
            <p:nvPr/>
          </p:nvSpPr>
          <p:spPr>
            <a:xfrm>
              <a:off x="563934" y="876398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38"/>
            <p:cNvSpPr/>
            <p:nvPr/>
          </p:nvSpPr>
          <p:spPr>
            <a:xfrm>
              <a:off x="688294" y="93151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77" name="Google Shape;777;p38"/>
          <p:cNvSpPr/>
          <p:nvPr/>
        </p:nvSpPr>
        <p:spPr>
          <a:xfrm rot="2207874" flipH="1">
            <a:off x="4866779" y="3668269"/>
            <a:ext cx="353488" cy="180070"/>
          </a:xfrm>
          <a:custGeom>
            <a:avLst/>
            <a:gdLst/>
            <a:ahLst/>
            <a:cxnLst/>
            <a:rect l="l" t="t" r="r" b="b"/>
            <a:pathLst>
              <a:path w="16452" h="8380" extrusionOk="0">
                <a:moveTo>
                  <a:pt x="4042" y="1"/>
                </a:moveTo>
                <a:cubicBezTo>
                  <a:pt x="3420" y="1"/>
                  <a:pt x="2803" y="80"/>
                  <a:pt x="2239" y="295"/>
                </a:cubicBezTo>
                <a:cubicBezTo>
                  <a:pt x="1584" y="456"/>
                  <a:pt x="981" y="840"/>
                  <a:pt x="607" y="1404"/>
                </a:cubicBezTo>
                <a:cubicBezTo>
                  <a:pt x="59" y="2227"/>
                  <a:pt x="0" y="3317"/>
                  <a:pt x="288" y="4262"/>
                </a:cubicBezTo>
                <a:cubicBezTo>
                  <a:pt x="868" y="6172"/>
                  <a:pt x="2697" y="7491"/>
                  <a:pt x="4623" y="8011"/>
                </a:cubicBezTo>
                <a:cubicBezTo>
                  <a:pt x="5653" y="8290"/>
                  <a:pt x="6714" y="8380"/>
                  <a:pt x="7783" y="8380"/>
                </a:cubicBezTo>
                <a:cubicBezTo>
                  <a:pt x="8713" y="8380"/>
                  <a:pt x="9649" y="8312"/>
                  <a:pt x="10574" y="8243"/>
                </a:cubicBezTo>
                <a:lnTo>
                  <a:pt x="14474" y="7959"/>
                </a:lnTo>
                <a:cubicBezTo>
                  <a:pt x="15007" y="7920"/>
                  <a:pt x="15581" y="7862"/>
                  <a:pt x="15968" y="7495"/>
                </a:cubicBezTo>
                <a:cubicBezTo>
                  <a:pt x="16381" y="7104"/>
                  <a:pt x="16452" y="6446"/>
                  <a:pt x="16268" y="5907"/>
                </a:cubicBezTo>
                <a:cubicBezTo>
                  <a:pt x="16084" y="5369"/>
                  <a:pt x="15691" y="4927"/>
                  <a:pt x="15271" y="4540"/>
                </a:cubicBezTo>
                <a:cubicBezTo>
                  <a:pt x="14213" y="3559"/>
                  <a:pt x="12955" y="2814"/>
                  <a:pt x="11665" y="2169"/>
                </a:cubicBezTo>
                <a:cubicBezTo>
                  <a:pt x="9562" y="1114"/>
                  <a:pt x="7310" y="288"/>
                  <a:pt x="4971" y="53"/>
                </a:cubicBezTo>
                <a:cubicBezTo>
                  <a:pt x="4665" y="21"/>
                  <a:pt x="4353" y="1"/>
                  <a:pt x="4042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21000">
                <a:schemeClr val="accent1"/>
              </a:gs>
              <a:gs pos="76000">
                <a:schemeClr val="accent6"/>
              </a:gs>
              <a:gs pos="100000">
                <a:schemeClr val="accent6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78" name="Google Shape;778;p38"/>
          <p:cNvGrpSpPr/>
          <p:nvPr/>
        </p:nvGrpSpPr>
        <p:grpSpPr>
          <a:xfrm rot="-4960474">
            <a:off x="4391109" y="3435461"/>
            <a:ext cx="361774" cy="281959"/>
            <a:chOff x="2035780" y="3267302"/>
            <a:chExt cx="361788" cy="281970"/>
          </a:xfrm>
        </p:grpSpPr>
        <p:sp>
          <p:nvSpPr>
            <p:cNvPr id="779" name="Google Shape;779;p38"/>
            <p:cNvSpPr/>
            <p:nvPr/>
          </p:nvSpPr>
          <p:spPr>
            <a:xfrm rot="3306960">
              <a:off x="2154032" y="3283196"/>
              <a:ext cx="163735" cy="239569"/>
            </a:xfrm>
            <a:custGeom>
              <a:avLst/>
              <a:gdLst/>
              <a:ahLst/>
              <a:cxnLst/>
              <a:rect l="l" t="t" r="r" b="b"/>
              <a:pathLst>
                <a:path w="11082" h="12766" extrusionOk="0">
                  <a:moveTo>
                    <a:pt x="11082" y="12766"/>
                  </a:moveTo>
                  <a:lnTo>
                    <a:pt x="3016" y="0"/>
                  </a:lnTo>
                  <a:lnTo>
                    <a:pt x="0" y="491"/>
                  </a:lnTo>
                  <a:lnTo>
                    <a:pt x="10310" y="1276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780" name="Google Shape;780;p38"/>
            <p:cNvSpPr/>
            <p:nvPr/>
          </p:nvSpPr>
          <p:spPr>
            <a:xfrm rot="4557590">
              <a:off x="2267149" y="3412685"/>
              <a:ext cx="97983" cy="143362"/>
            </a:xfrm>
            <a:custGeom>
              <a:avLst/>
              <a:gdLst/>
              <a:ahLst/>
              <a:cxnLst/>
              <a:rect l="l" t="t" r="r" b="b"/>
              <a:pathLst>
                <a:path w="11082" h="12766" extrusionOk="0">
                  <a:moveTo>
                    <a:pt x="11082" y="12766"/>
                  </a:moveTo>
                  <a:lnTo>
                    <a:pt x="3016" y="0"/>
                  </a:lnTo>
                  <a:lnTo>
                    <a:pt x="0" y="491"/>
                  </a:lnTo>
                  <a:lnTo>
                    <a:pt x="10310" y="1276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781" name="Google Shape;781;p38"/>
            <p:cNvSpPr/>
            <p:nvPr/>
          </p:nvSpPr>
          <p:spPr>
            <a:xfrm rot="1737802">
              <a:off x="2064375" y="3347169"/>
              <a:ext cx="98004" cy="143369"/>
            </a:xfrm>
            <a:custGeom>
              <a:avLst/>
              <a:gdLst/>
              <a:ahLst/>
              <a:cxnLst/>
              <a:rect l="l" t="t" r="r" b="b"/>
              <a:pathLst>
                <a:path w="11082" h="12766" extrusionOk="0">
                  <a:moveTo>
                    <a:pt x="11082" y="12766"/>
                  </a:moveTo>
                  <a:lnTo>
                    <a:pt x="3016" y="0"/>
                  </a:lnTo>
                  <a:lnTo>
                    <a:pt x="0" y="491"/>
                  </a:lnTo>
                  <a:lnTo>
                    <a:pt x="10310" y="1276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</p:grpSp>
    </p:spTree>
    <p:extLst>
      <p:ext uri="{BB962C8B-B14F-4D97-AF65-F5344CB8AC3E}">
        <p14:creationId xmlns:p14="http://schemas.microsoft.com/office/powerpoint/2010/main" val="1278733004"/>
      </p:ext>
    </p:extLst>
  </p:cSld>
  <p:clrMapOvr>
    <a:masterClrMapping/>
  </p:clrMapOvr>
  <p:transition spd="med">
    <p:pul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" name="Google Shape;713;p38"/>
          <p:cNvSpPr txBox="1">
            <a:spLocks noGrp="1"/>
          </p:cNvSpPr>
          <p:nvPr>
            <p:ph type="title"/>
          </p:nvPr>
        </p:nvSpPr>
        <p:spPr>
          <a:xfrm>
            <a:off x="1576670" y="2176945"/>
            <a:ext cx="5904335" cy="71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1500" dirty="0"/>
              <a:t>Борсук</a:t>
            </a:r>
            <a:endParaRPr sz="11500" dirty="0"/>
          </a:p>
        </p:txBody>
      </p:sp>
      <p:cxnSp>
        <p:nvCxnSpPr>
          <p:cNvPr id="714" name="Google Shape;714;p38"/>
          <p:cNvCxnSpPr/>
          <p:nvPr/>
        </p:nvCxnSpPr>
        <p:spPr>
          <a:xfrm>
            <a:off x="2223375" y="3262925"/>
            <a:ext cx="48057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715" name="Google Shape;715;p38"/>
          <p:cNvGrpSpPr/>
          <p:nvPr/>
        </p:nvGrpSpPr>
        <p:grpSpPr>
          <a:xfrm flipH="1">
            <a:off x="3095175" y="3496522"/>
            <a:ext cx="2725050" cy="1373841"/>
            <a:chOff x="-3536125" y="2836747"/>
            <a:chExt cx="2725050" cy="1373841"/>
          </a:xfrm>
        </p:grpSpPr>
        <p:sp>
          <p:nvSpPr>
            <p:cNvPr id="716" name="Google Shape;716;p38"/>
            <p:cNvSpPr/>
            <p:nvPr/>
          </p:nvSpPr>
          <p:spPr>
            <a:xfrm>
              <a:off x="-1389625" y="3598113"/>
              <a:ext cx="578550" cy="330725"/>
            </a:xfrm>
            <a:custGeom>
              <a:avLst/>
              <a:gdLst/>
              <a:ahLst/>
              <a:cxnLst/>
              <a:rect l="l" t="t" r="r" b="b"/>
              <a:pathLst>
                <a:path w="23142" h="13229" extrusionOk="0">
                  <a:moveTo>
                    <a:pt x="0" y="0"/>
                  </a:moveTo>
                  <a:cubicBezTo>
                    <a:pt x="1194" y="1732"/>
                    <a:pt x="2500" y="3407"/>
                    <a:pt x="4094" y="4784"/>
                  </a:cubicBezTo>
                  <a:cubicBezTo>
                    <a:pt x="5684" y="6161"/>
                    <a:pt x="7584" y="7232"/>
                    <a:pt x="9652" y="7613"/>
                  </a:cubicBezTo>
                  <a:cubicBezTo>
                    <a:pt x="11710" y="7990"/>
                    <a:pt x="13858" y="7681"/>
                    <a:pt x="15890" y="8168"/>
                  </a:cubicBezTo>
                  <a:cubicBezTo>
                    <a:pt x="18797" y="8865"/>
                    <a:pt x="21064" y="11081"/>
                    <a:pt x="23142" y="13229"/>
                  </a:cubicBezTo>
                  <a:cubicBezTo>
                    <a:pt x="21248" y="9716"/>
                    <a:pt x="17784" y="7087"/>
                    <a:pt x="13887" y="6213"/>
                  </a:cubicBezTo>
                  <a:cubicBezTo>
                    <a:pt x="11884" y="5765"/>
                    <a:pt x="9781" y="5758"/>
                    <a:pt x="7836" y="5097"/>
                  </a:cubicBezTo>
                  <a:cubicBezTo>
                    <a:pt x="5429" y="4278"/>
                    <a:pt x="3468" y="2536"/>
                    <a:pt x="1574" y="83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8A2C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38"/>
            <p:cNvSpPr/>
            <p:nvPr/>
          </p:nvSpPr>
          <p:spPr>
            <a:xfrm>
              <a:off x="-1917050" y="3648838"/>
              <a:ext cx="352375" cy="490950"/>
            </a:xfrm>
            <a:custGeom>
              <a:avLst/>
              <a:gdLst/>
              <a:ahLst/>
              <a:cxnLst/>
              <a:rect l="l" t="t" r="r" b="b"/>
              <a:pathLst>
                <a:path w="14095" h="19638" extrusionOk="0">
                  <a:moveTo>
                    <a:pt x="10956" y="0"/>
                  </a:moveTo>
                  <a:lnTo>
                    <a:pt x="3617" y="1436"/>
                  </a:lnTo>
                  <a:cubicBezTo>
                    <a:pt x="3456" y="1436"/>
                    <a:pt x="1" y="9252"/>
                    <a:pt x="5317" y="13826"/>
                  </a:cubicBezTo>
                  <a:lnTo>
                    <a:pt x="1427" y="17935"/>
                  </a:lnTo>
                  <a:cubicBezTo>
                    <a:pt x="991" y="18397"/>
                    <a:pt x="1085" y="19142"/>
                    <a:pt x="1620" y="19480"/>
                  </a:cubicBezTo>
                  <a:cubicBezTo>
                    <a:pt x="1785" y="19585"/>
                    <a:pt x="1972" y="19638"/>
                    <a:pt x="2159" y="19638"/>
                  </a:cubicBezTo>
                  <a:cubicBezTo>
                    <a:pt x="2357" y="19638"/>
                    <a:pt x="2556" y="19579"/>
                    <a:pt x="2727" y="19461"/>
                  </a:cubicBezTo>
                  <a:lnTo>
                    <a:pt x="10688" y="14039"/>
                  </a:lnTo>
                  <a:lnTo>
                    <a:pt x="14094" y="8190"/>
                  </a:lnTo>
                  <a:lnTo>
                    <a:pt x="10956" y="0"/>
                  </a:lnTo>
                  <a:close/>
                </a:path>
              </a:pathLst>
            </a:custGeom>
            <a:solidFill>
              <a:srgbClr val="F14E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38"/>
            <p:cNvSpPr/>
            <p:nvPr/>
          </p:nvSpPr>
          <p:spPr>
            <a:xfrm>
              <a:off x="-1917050" y="3648838"/>
              <a:ext cx="352375" cy="490950"/>
            </a:xfrm>
            <a:custGeom>
              <a:avLst/>
              <a:gdLst/>
              <a:ahLst/>
              <a:cxnLst/>
              <a:rect l="l" t="t" r="r" b="b"/>
              <a:pathLst>
                <a:path w="14095" h="19638" extrusionOk="0">
                  <a:moveTo>
                    <a:pt x="10956" y="0"/>
                  </a:moveTo>
                  <a:lnTo>
                    <a:pt x="3617" y="1436"/>
                  </a:lnTo>
                  <a:cubicBezTo>
                    <a:pt x="3456" y="1436"/>
                    <a:pt x="1" y="9252"/>
                    <a:pt x="5317" y="13826"/>
                  </a:cubicBezTo>
                  <a:lnTo>
                    <a:pt x="1427" y="17935"/>
                  </a:lnTo>
                  <a:cubicBezTo>
                    <a:pt x="991" y="18397"/>
                    <a:pt x="1085" y="19142"/>
                    <a:pt x="1620" y="19480"/>
                  </a:cubicBezTo>
                  <a:cubicBezTo>
                    <a:pt x="1785" y="19585"/>
                    <a:pt x="1972" y="19638"/>
                    <a:pt x="2159" y="19638"/>
                  </a:cubicBezTo>
                  <a:cubicBezTo>
                    <a:pt x="2357" y="19638"/>
                    <a:pt x="2556" y="19579"/>
                    <a:pt x="2727" y="19461"/>
                  </a:cubicBezTo>
                  <a:lnTo>
                    <a:pt x="10688" y="14039"/>
                  </a:lnTo>
                  <a:lnTo>
                    <a:pt x="14094" y="8190"/>
                  </a:lnTo>
                  <a:lnTo>
                    <a:pt x="10956" y="0"/>
                  </a:lnTo>
                  <a:close/>
                </a:path>
              </a:pathLst>
            </a:custGeom>
            <a:solidFill>
              <a:srgbClr val="8A2C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38"/>
            <p:cNvSpPr/>
            <p:nvPr/>
          </p:nvSpPr>
          <p:spPr>
            <a:xfrm>
              <a:off x="-3293225" y="3735838"/>
              <a:ext cx="571225" cy="275500"/>
            </a:xfrm>
            <a:custGeom>
              <a:avLst/>
              <a:gdLst/>
              <a:ahLst/>
              <a:cxnLst/>
              <a:rect l="l" t="t" r="r" b="b"/>
              <a:pathLst>
                <a:path w="22849" h="11020" extrusionOk="0">
                  <a:moveTo>
                    <a:pt x="3581" y="1"/>
                  </a:moveTo>
                  <a:cubicBezTo>
                    <a:pt x="3219" y="1"/>
                    <a:pt x="2857" y="35"/>
                    <a:pt x="2497" y="111"/>
                  </a:cubicBezTo>
                  <a:cubicBezTo>
                    <a:pt x="1262" y="372"/>
                    <a:pt x="0" y="1469"/>
                    <a:pt x="304" y="2698"/>
                  </a:cubicBezTo>
                  <a:cubicBezTo>
                    <a:pt x="497" y="3488"/>
                    <a:pt x="1291" y="4010"/>
                    <a:pt x="2088" y="4185"/>
                  </a:cubicBezTo>
                  <a:cubicBezTo>
                    <a:pt x="2498" y="4276"/>
                    <a:pt x="2917" y="4296"/>
                    <a:pt x="3339" y="4296"/>
                  </a:cubicBezTo>
                  <a:cubicBezTo>
                    <a:pt x="3676" y="4296"/>
                    <a:pt x="4016" y="4283"/>
                    <a:pt x="4354" y="4283"/>
                  </a:cubicBezTo>
                  <a:cubicBezTo>
                    <a:pt x="4412" y="4283"/>
                    <a:pt x="4471" y="4284"/>
                    <a:pt x="4529" y="4285"/>
                  </a:cubicBezTo>
                  <a:cubicBezTo>
                    <a:pt x="6704" y="4327"/>
                    <a:pt x="8797" y="5094"/>
                    <a:pt x="10481" y="6472"/>
                  </a:cubicBezTo>
                  <a:cubicBezTo>
                    <a:pt x="12545" y="8168"/>
                    <a:pt x="14203" y="10872"/>
                    <a:pt x="16874" y="11013"/>
                  </a:cubicBezTo>
                  <a:cubicBezTo>
                    <a:pt x="16943" y="11017"/>
                    <a:pt x="17011" y="11019"/>
                    <a:pt x="17079" y="11019"/>
                  </a:cubicBezTo>
                  <a:cubicBezTo>
                    <a:pt x="18594" y="11019"/>
                    <a:pt x="20022" y="10104"/>
                    <a:pt x="20952" y="8897"/>
                  </a:cubicBezTo>
                  <a:cubicBezTo>
                    <a:pt x="21923" y="7636"/>
                    <a:pt x="22439" y="6085"/>
                    <a:pt x="22848" y="4546"/>
                  </a:cubicBezTo>
                  <a:lnTo>
                    <a:pt x="17136" y="881"/>
                  </a:lnTo>
                  <a:cubicBezTo>
                    <a:pt x="16444" y="2267"/>
                    <a:pt x="14820" y="2922"/>
                    <a:pt x="13250" y="2922"/>
                  </a:cubicBezTo>
                  <a:cubicBezTo>
                    <a:pt x="13025" y="2922"/>
                    <a:pt x="12801" y="2908"/>
                    <a:pt x="12581" y="2881"/>
                  </a:cubicBezTo>
                  <a:cubicBezTo>
                    <a:pt x="10826" y="2665"/>
                    <a:pt x="9236" y="1794"/>
                    <a:pt x="7623" y="1072"/>
                  </a:cubicBezTo>
                  <a:cubicBezTo>
                    <a:pt x="6345" y="497"/>
                    <a:pt x="4962" y="1"/>
                    <a:pt x="3581" y="1"/>
                  </a:cubicBezTo>
                  <a:close/>
                </a:path>
              </a:pathLst>
            </a:custGeom>
            <a:solidFill>
              <a:srgbClr val="F14E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38"/>
            <p:cNvSpPr/>
            <p:nvPr/>
          </p:nvSpPr>
          <p:spPr>
            <a:xfrm>
              <a:off x="-2944275" y="3757863"/>
              <a:ext cx="222350" cy="233400"/>
            </a:xfrm>
            <a:custGeom>
              <a:avLst/>
              <a:gdLst/>
              <a:ahLst/>
              <a:cxnLst/>
              <a:rect l="l" t="t" r="r" b="b"/>
              <a:pathLst>
                <a:path w="8894" h="9336" extrusionOk="0">
                  <a:moveTo>
                    <a:pt x="3178" y="0"/>
                  </a:moveTo>
                  <a:cubicBezTo>
                    <a:pt x="2591" y="1178"/>
                    <a:pt x="1329" y="1826"/>
                    <a:pt x="0" y="1994"/>
                  </a:cubicBezTo>
                  <a:cubicBezTo>
                    <a:pt x="600" y="3607"/>
                    <a:pt x="1684" y="5097"/>
                    <a:pt x="2736" y="6355"/>
                  </a:cubicBezTo>
                  <a:cubicBezTo>
                    <a:pt x="3620" y="7410"/>
                    <a:pt x="4568" y="8403"/>
                    <a:pt x="5581" y="9336"/>
                  </a:cubicBezTo>
                  <a:cubicBezTo>
                    <a:pt x="6120" y="8978"/>
                    <a:pt x="6597" y="8529"/>
                    <a:pt x="6994" y="8016"/>
                  </a:cubicBezTo>
                  <a:cubicBezTo>
                    <a:pt x="7965" y="6755"/>
                    <a:pt x="8481" y="5204"/>
                    <a:pt x="8894" y="3665"/>
                  </a:cubicBezTo>
                  <a:lnTo>
                    <a:pt x="3178" y="0"/>
                  </a:lnTo>
                  <a:close/>
                </a:path>
              </a:pathLst>
            </a:custGeom>
            <a:solidFill>
              <a:srgbClr val="8A2C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38"/>
            <p:cNvSpPr/>
            <p:nvPr/>
          </p:nvSpPr>
          <p:spPr>
            <a:xfrm>
              <a:off x="-3487175" y="3022088"/>
              <a:ext cx="2199100" cy="1182125"/>
            </a:xfrm>
            <a:custGeom>
              <a:avLst/>
              <a:gdLst/>
              <a:ahLst/>
              <a:cxnLst/>
              <a:rect l="l" t="t" r="r" b="b"/>
              <a:pathLst>
                <a:path w="87964" h="47285" extrusionOk="0">
                  <a:moveTo>
                    <a:pt x="2210" y="1"/>
                  </a:moveTo>
                  <a:cubicBezTo>
                    <a:pt x="2005" y="1"/>
                    <a:pt x="1795" y="33"/>
                    <a:pt x="1581" y="106"/>
                  </a:cubicBezTo>
                  <a:cubicBezTo>
                    <a:pt x="1365" y="180"/>
                    <a:pt x="1165" y="297"/>
                    <a:pt x="991" y="448"/>
                  </a:cubicBezTo>
                  <a:cubicBezTo>
                    <a:pt x="468" y="887"/>
                    <a:pt x="175" y="1603"/>
                    <a:pt x="65" y="2342"/>
                  </a:cubicBezTo>
                  <a:cubicBezTo>
                    <a:pt x="20" y="2619"/>
                    <a:pt x="1" y="2897"/>
                    <a:pt x="7" y="3177"/>
                  </a:cubicBezTo>
                  <a:cubicBezTo>
                    <a:pt x="59" y="5677"/>
                    <a:pt x="1381" y="8106"/>
                    <a:pt x="3439" y="9519"/>
                  </a:cubicBezTo>
                  <a:cubicBezTo>
                    <a:pt x="4062" y="9942"/>
                    <a:pt x="4742" y="10267"/>
                    <a:pt x="5462" y="10493"/>
                  </a:cubicBezTo>
                  <a:cubicBezTo>
                    <a:pt x="6247" y="10742"/>
                    <a:pt x="7063" y="10868"/>
                    <a:pt x="7883" y="10868"/>
                  </a:cubicBezTo>
                  <a:cubicBezTo>
                    <a:pt x="8157" y="10868"/>
                    <a:pt x="8432" y="10854"/>
                    <a:pt x="8707" y="10825"/>
                  </a:cubicBezTo>
                  <a:cubicBezTo>
                    <a:pt x="8749" y="10819"/>
                    <a:pt x="8791" y="10816"/>
                    <a:pt x="8833" y="10809"/>
                  </a:cubicBezTo>
                  <a:cubicBezTo>
                    <a:pt x="8900" y="10803"/>
                    <a:pt x="8965" y="10793"/>
                    <a:pt x="9033" y="10783"/>
                  </a:cubicBezTo>
                  <a:cubicBezTo>
                    <a:pt x="9565" y="10713"/>
                    <a:pt x="10091" y="10583"/>
                    <a:pt x="10594" y="10396"/>
                  </a:cubicBezTo>
                  <a:lnTo>
                    <a:pt x="10594" y="10396"/>
                  </a:lnTo>
                  <a:cubicBezTo>
                    <a:pt x="10429" y="10629"/>
                    <a:pt x="10239" y="10842"/>
                    <a:pt x="10026" y="11029"/>
                  </a:cubicBezTo>
                  <a:cubicBezTo>
                    <a:pt x="9852" y="11183"/>
                    <a:pt x="9665" y="11322"/>
                    <a:pt x="9465" y="11442"/>
                  </a:cubicBezTo>
                  <a:cubicBezTo>
                    <a:pt x="9362" y="11506"/>
                    <a:pt x="9255" y="11564"/>
                    <a:pt x="9146" y="11616"/>
                  </a:cubicBezTo>
                  <a:cubicBezTo>
                    <a:pt x="8513" y="11932"/>
                    <a:pt x="7804" y="12100"/>
                    <a:pt x="7084" y="12142"/>
                  </a:cubicBezTo>
                  <a:lnTo>
                    <a:pt x="7081" y="12142"/>
                  </a:lnTo>
                  <a:cubicBezTo>
                    <a:pt x="6978" y="12147"/>
                    <a:pt x="6874" y="12149"/>
                    <a:pt x="6771" y="12149"/>
                  </a:cubicBezTo>
                  <a:cubicBezTo>
                    <a:pt x="6492" y="12149"/>
                    <a:pt x="6214" y="12130"/>
                    <a:pt x="5936" y="12090"/>
                  </a:cubicBezTo>
                  <a:cubicBezTo>
                    <a:pt x="5262" y="11996"/>
                    <a:pt x="4607" y="11803"/>
                    <a:pt x="3971" y="11554"/>
                  </a:cubicBezTo>
                  <a:cubicBezTo>
                    <a:pt x="2991" y="11174"/>
                    <a:pt x="2055" y="10654"/>
                    <a:pt x="1133" y="10142"/>
                  </a:cubicBezTo>
                  <a:lnTo>
                    <a:pt x="1133" y="10142"/>
                  </a:lnTo>
                  <a:cubicBezTo>
                    <a:pt x="1452" y="10929"/>
                    <a:pt x="1975" y="11558"/>
                    <a:pt x="2620" y="12074"/>
                  </a:cubicBezTo>
                  <a:cubicBezTo>
                    <a:pt x="3042" y="12400"/>
                    <a:pt x="3491" y="12687"/>
                    <a:pt x="3968" y="12929"/>
                  </a:cubicBezTo>
                  <a:cubicBezTo>
                    <a:pt x="5075" y="13503"/>
                    <a:pt x="6329" y="13919"/>
                    <a:pt x="7487" y="14335"/>
                  </a:cubicBezTo>
                  <a:cubicBezTo>
                    <a:pt x="9771" y="15154"/>
                    <a:pt x="11978" y="16241"/>
                    <a:pt x="13971" y="17616"/>
                  </a:cubicBezTo>
                  <a:cubicBezTo>
                    <a:pt x="13997" y="17632"/>
                    <a:pt x="14023" y="17651"/>
                    <a:pt x="14045" y="17667"/>
                  </a:cubicBezTo>
                  <a:cubicBezTo>
                    <a:pt x="14352" y="17877"/>
                    <a:pt x="14649" y="18093"/>
                    <a:pt x="14939" y="18316"/>
                  </a:cubicBezTo>
                  <a:cubicBezTo>
                    <a:pt x="15920" y="19061"/>
                    <a:pt x="16836" y="19887"/>
                    <a:pt x="17681" y="20783"/>
                  </a:cubicBezTo>
                  <a:cubicBezTo>
                    <a:pt x="23174" y="26664"/>
                    <a:pt x="25310" y="35638"/>
                    <a:pt x="32197" y="39793"/>
                  </a:cubicBezTo>
                  <a:cubicBezTo>
                    <a:pt x="33898" y="40822"/>
                    <a:pt x="35885" y="41478"/>
                    <a:pt x="37852" y="41478"/>
                  </a:cubicBezTo>
                  <a:cubicBezTo>
                    <a:pt x="38142" y="41478"/>
                    <a:pt x="38431" y="41464"/>
                    <a:pt x="38719" y="41434"/>
                  </a:cubicBezTo>
                  <a:cubicBezTo>
                    <a:pt x="39226" y="41383"/>
                    <a:pt x="39726" y="41283"/>
                    <a:pt x="40213" y="41131"/>
                  </a:cubicBezTo>
                  <a:cubicBezTo>
                    <a:pt x="43238" y="40209"/>
                    <a:pt x="45358" y="37580"/>
                    <a:pt x="47700" y="35451"/>
                  </a:cubicBezTo>
                  <a:cubicBezTo>
                    <a:pt x="51000" y="32448"/>
                    <a:pt x="55067" y="30354"/>
                    <a:pt x="59393" y="29270"/>
                  </a:cubicBezTo>
                  <a:cubicBezTo>
                    <a:pt x="59403" y="29267"/>
                    <a:pt x="59416" y="29267"/>
                    <a:pt x="59425" y="29264"/>
                  </a:cubicBezTo>
                  <a:cubicBezTo>
                    <a:pt x="61680" y="28700"/>
                    <a:pt x="64005" y="28411"/>
                    <a:pt x="66328" y="28411"/>
                  </a:cubicBezTo>
                  <a:cubicBezTo>
                    <a:pt x="68645" y="28411"/>
                    <a:pt x="70959" y="28698"/>
                    <a:pt x="73199" y="29286"/>
                  </a:cubicBezTo>
                  <a:cubicBezTo>
                    <a:pt x="71877" y="31015"/>
                    <a:pt x="71035" y="33109"/>
                    <a:pt x="70832" y="35273"/>
                  </a:cubicBezTo>
                  <a:cubicBezTo>
                    <a:pt x="70574" y="38034"/>
                    <a:pt x="71351" y="40889"/>
                    <a:pt x="72980" y="43141"/>
                  </a:cubicBezTo>
                  <a:cubicBezTo>
                    <a:pt x="71322" y="43925"/>
                    <a:pt x="69667" y="44712"/>
                    <a:pt x="68009" y="45499"/>
                  </a:cubicBezTo>
                  <a:cubicBezTo>
                    <a:pt x="67683" y="45654"/>
                    <a:pt x="67319" y="45844"/>
                    <a:pt x="67209" y="46192"/>
                  </a:cubicBezTo>
                  <a:cubicBezTo>
                    <a:pt x="67061" y="46660"/>
                    <a:pt x="67496" y="47154"/>
                    <a:pt x="67980" y="47257"/>
                  </a:cubicBezTo>
                  <a:cubicBezTo>
                    <a:pt x="67993" y="47260"/>
                    <a:pt x="68003" y="47260"/>
                    <a:pt x="68015" y="47263"/>
                  </a:cubicBezTo>
                  <a:cubicBezTo>
                    <a:pt x="68100" y="47278"/>
                    <a:pt x="68184" y="47284"/>
                    <a:pt x="68269" y="47284"/>
                  </a:cubicBezTo>
                  <a:cubicBezTo>
                    <a:pt x="68659" y="47284"/>
                    <a:pt x="69048" y="47146"/>
                    <a:pt x="69422" y="47005"/>
                  </a:cubicBezTo>
                  <a:cubicBezTo>
                    <a:pt x="70551" y="46592"/>
                    <a:pt x="71680" y="46176"/>
                    <a:pt x="72809" y="45757"/>
                  </a:cubicBezTo>
                  <a:cubicBezTo>
                    <a:pt x="74109" y="45279"/>
                    <a:pt x="75486" y="44744"/>
                    <a:pt x="76331" y="43634"/>
                  </a:cubicBezTo>
                  <a:cubicBezTo>
                    <a:pt x="77044" y="42712"/>
                    <a:pt x="77173" y="41251"/>
                    <a:pt x="76483" y="40383"/>
                  </a:cubicBezTo>
                  <a:cubicBezTo>
                    <a:pt x="76351" y="40212"/>
                    <a:pt x="76186" y="40067"/>
                    <a:pt x="75999" y="39954"/>
                  </a:cubicBezTo>
                  <a:lnTo>
                    <a:pt x="75999" y="39954"/>
                  </a:lnTo>
                  <a:cubicBezTo>
                    <a:pt x="76433" y="40016"/>
                    <a:pt x="76871" y="40047"/>
                    <a:pt x="77310" y="40047"/>
                  </a:cubicBezTo>
                  <a:cubicBezTo>
                    <a:pt x="77693" y="40047"/>
                    <a:pt x="78077" y="40023"/>
                    <a:pt x="78457" y="39976"/>
                  </a:cubicBezTo>
                  <a:cubicBezTo>
                    <a:pt x="81293" y="39625"/>
                    <a:pt x="83980" y="38012"/>
                    <a:pt x="85644" y="35667"/>
                  </a:cubicBezTo>
                  <a:cubicBezTo>
                    <a:pt x="87312" y="33322"/>
                    <a:pt x="87964" y="30344"/>
                    <a:pt x="87638" y="27480"/>
                  </a:cubicBezTo>
                  <a:cubicBezTo>
                    <a:pt x="87541" y="26657"/>
                    <a:pt x="87367" y="25844"/>
                    <a:pt x="87109" y="25054"/>
                  </a:cubicBezTo>
                  <a:cubicBezTo>
                    <a:pt x="85986" y="21612"/>
                    <a:pt x="83399" y="18719"/>
                    <a:pt x="80222" y="16970"/>
                  </a:cubicBezTo>
                  <a:lnTo>
                    <a:pt x="80019" y="16861"/>
                  </a:lnTo>
                  <a:cubicBezTo>
                    <a:pt x="78141" y="15858"/>
                    <a:pt x="76070" y="15251"/>
                    <a:pt x="73954" y="15003"/>
                  </a:cubicBezTo>
                  <a:cubicBezTo>
                    <a:pt x="73351" y="14929"/>
                    <a:pt x="68441" y="14832"/>
                    <a:pt x="62325" y="14819"/>
                  </a:cubicBezTo>
                  <a:cubicBezTo>
                    <a:pt x="61754" y="14817"/>
                    <a:pt x="61173" y="14817"/>
                    <a:pt x="60583" y="14817"/>
                  </a:cubicBezTo>
                  <a:cubicBezTo>
                    <a:pt x="53486" y="14817"/>
                    <a:pt x="45232" y="14930"/>
                    <a:pt x="40226" y="15296"/>
                  </a:cubicBezTo>
                  <a:cubicBezTo>
                    <a:pt x="39664" y="15335"/>
                    <a:pt x="39103" y="15380"/>
                    <a:pt x="38535" y="15412"/>
                  </a:cubicBezTo>
                  <a:cubicBezTo>
                    <a:pt x="37880" y="15450"/>
                    <a:pt x="37223" y="15477"/>
                    <a:pt x="36570" y="15477"/>
                  </a:cubicBezTo>
                  <a:cubicBezTo>
                    <a:pt x="34672" y="15477"/>
                    <a:pt x="32805" y="15253"/>
                    <a:pt x="31113" y="14432"/>
                  </a:cubicBezTo>
                  <a:cubicBezTo>
                    <a:pt x="28055" y="12951"/>
                    <a:pt x="26184" y="9838"/>
                    <a:pt x="23681" y="7538"/>
                  </a:cubicBezTo>
                  <a:cubicBezTo>
                    <a:pt x="20732" y="4819"/>
                    <a:pt x="16781" y="3219"/>
                    <a:pt x="12765" y="3106"/>
                  </a:cubicBezTo>
                  <a:cubicBezTo>
                    <a:pt x="12570" y="3101"/>
                    <a:pt x="12373" y="3099"/>
                    <a:pt x="12176" y="3099"/>
                  </a:cubicBezTo>
                  <a:cubicBezTo>
                    <a:pt x="11581" y="3099"/>
                    <a:pt x="10978" y="3116"/>
                    <a:pt x="10379" y="3116"/>
                  </a:cubicBezTo>
                  <a:cubicBezTo>
                    <a:pt x="8844" y="3116"/>
                    <a:pt x="7334" y="3005"/>
                    <a:pt x="6046" y="2216"/>
                  </a:cubicBezTo>
                  <a:cubicBezTo>
                    <a:pt x="5142" y="1668"/>
                    <a:pt x="4278" y="784"/>
                    <a:pt x="3359" y="313"/>
                  </a:cubicBezTo>
                  <a:cubicBezTo>
                    <a:pt x="2985" y="122"/>
                    <a:pt x="2605" y="1"/>
                    <a:pt x="2210" y="1"/>
                  </a:cubicBezTo>
                  <a:close/>
                </a:path>
              </a:pathLst>
            </a:custGeom>
            <a:solidFill>
              <a:srgbClr val="F14E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38"/>
            <p:cNvSpPr/>
            <p:nvPr/>
          </p:nvSpPr>
          <p:spPr>
            <a:xfrm>
              <a:off x="-3487100" y="3033288"/>
              <a:ext cx="2155725" cy="1170400"/>
            </a:xfrm>
            <a:custGeom>
              <a:avLst/>
              <a:gdLst/>
              <a:ahLst/>
              <a:cxnLst/>
              <a:rect l="l" t="t" r="r" b="b"/>
              <a:pathLst>
                <a:path w="86229" h="46816" extrusionOk="0">
                  <a:moveTo>
                    <a:pt x="991" y="0"/>
                  </a:moveTo>
                  <a:cubicBezTo>
                    <a:pt x="465" y="439"/>
                    <a:pt x="175" y="1158"/>
                    <a:pt x="62" y="1897"/>
                  </a:cubicBezTo>
                  <a:cubicBezTo>
                    <a:pt x="20" y="2171"/>
                    <a:pt x="1" y="2452"/>
                    <a:pt x="7" y="2729"/>
                  </a:cubicBezTo>
                  <a:cubicBezTo>
                    <a:pt x="56" y="5229"/>
                    <a:pt x="1381" y="7661"/>
                    <a:pt x="3436" y="9071"/>
                  </a:cubicBezTo>
                  <a:cubicBezTo>
                    <a:pt x="4062" y="9494"/>
                    <a:pt x="4743" y="9823"/>
                    <a:pt x="5462" y="10048"/>
                  </a:cubicBezTo>
                  <a:cubicBezTo>
                    <a:pt x="6247" y="10295"/>
                    <a:pt x="7062" y="10420"/>
                    <a:pt x="7882" y="10420"/>
                  </a:cubicBezTo>
                  <a:cubicBezTo>
                    <a:pt x="8157" y="10420"/>
                    <a:pt x="8432" y="10406"/>
                    <a:pt x="8707" y="10377"/>
                  </a:cubicBezTo>
                  <a:cubicBezTo>
                    <a:pt x="8755" y="10365"/>
                    <a:pt x="8807" y="10345"/>
                    <a:pt x="8859" y="10326"/>
                  </a:cubicBezTo>
                  <a:lnTo>
                    <a:pt x="8859" y="10326"/>
                  </a:lnTo>
                  <a:cubicBezTo>
                    <a:pt x="8849" y="10339"/>
                    <a:pt x="8839" y="10352"/>
                    <a:pt x="8830" y="10365"/>
                  </a:cubicBezTo>
                  <a:cubicBezTo>
                    <a:pt x="8897" y="10358"/>
                    <a:pt x="8965" y="10348"/>
                    <a:pt x="9033" y="10335"/>
                  </a:cubicBezTo>
                  <a:cubicBezTo>
                    <a:pt x="9565" y="10265"/>
                    <a:pt x="10088" y="10135"/>
                    <a:pt x="10591" y="9948"/>
                  </a:cubicBezTo>
                  <a:lnTo>
                    <a:pt x="10591" y="9948"/>
                  </a:lnTo>
                  <a:cubicBezTo>
                    <a:pt x="10430" y="10184"/>
                    <a:pt x="10239" y="10397"/>
                    <a:pt x="10023" y="10584"/>
                  </a:cubicBezTo>
                  <a:cubicBezTo>
                    <a:pt x="9852" y="10739"/>
                    <a:pt x="9665" y="10874"/>
                    <a:pt x="9465" y="10994"/>
                  </a:cubicBezTo>
                  <a:cubicBezTo>
                    <a:pt x="9359" y="11058"/>
                    <a:pt x="9255" y="11116"/>
                    <a:pt x="9143" y="11171"/>
                  </a:cubicBezTo>
                  <a:cubicBezTo>
                    <a:pt x="8514" y="11487"/>
                    <a:pt x="7801" y="11655"/>
                    <a:pt x="7081" y="11694"/>
                  </a:cubicBezTo>
                  <a:lnTo>
                    <a:pt x="7078" y="11694"/>
                  </a:lnTo>
                  <a:cubicBezTo>
                    <a:pt x="6439" y="11955"/>
                    <a:pt x="5730" y="12080"/>
                    <a:pt x="5026" y="12080"/>
                  </a:cubicBezTo>
                  <a:cubicBezTo>
                    <a:pt x="4748" y="12080"/>
                    <a:pt x="4472" y="12061"/>
                    <a:pt x="4201" y="12023"/>
                  </a:cubicBezTo>
                  <a:cubicBezTo>
                    <a:pt x="3662" y="11945"/>
                    <a:pt x="3133" y="11813"/>
                    <a:pt x="2620" y="11626"/>
                  </a:cubicBezTo>
                  <a:lnTo>
                    <a:pt x="2620" y="11626"/>
                  </a:lnTo>
                  <a:cubicBezTo>
                    <a:pt x="3039" y="11955"/>
                    <a:pt x="3491" y="12239"/>
                    <a:pt x="3965" y="12481"/>
                  </a:cubicBezTo>
                  <a:cubicBezTo>
                    <a:pt x="5072" y="13058"/>
                    <a:pt x="6326" y="13471"/>
                    <a:pt x="7488" y="13887"/>
                  </a:cubicBezTo>
                  <a:cubicBezTo>
                    <a:pt x="9772" y="14706"/>
                    <a:pt x="11978" y="15793"/>
                    <a:pt x="13971" y="17171"/>
                  </a:cubicBezTo>
                  <a:cubicBezTo>
                    <a:pt x="13994" y="17187"/>
                    <a:pt x="14023" y="17203"/>
                    <a:pt x="14046" y="17219"/>
                  </a:cubicBezTo>
                  <a:cubicBezTo>
                    <a:pt x="14349" y="17429"/>
                    <a:pt x="14646" y="17645"/>
                    <a:pt x="14936" y="17868"/>
                  </a:cubicBezTo>
                  <a:cubicBezTo>
                    <a:pt x="15917" y="18613"/>
                    <a:pt x="16836" y="19439"/>
                    <a:pt x="17678" y="20338"/>
                  </a:cubicBezTo>
                  <a:cubicBezTo>
                    <a:pt x="23175" y="26219"/>
                    <a:pt x="25310" y="35190"/>
                    <a:pt x="32194" y="39348"/>
                  </a:cubicBezTo>
                  <a:cubicBezTo>
                    <a:pt x="33897" y="40376"/>
                    <a:pt x="35881" y="41030"/>
                    <a:pt x="37849" y="41030"/>
                  </a:cubicBezTo>
                  <a:cubicBezTo>
                    <a:pt x="38140" y="41030"/>
                    <a:pt x="38430" y="41016"/>
                    <a:pt x="38719" y="40986"/>
                  </a:cubicBezTo>
                  <a:cubicBezTo>
                    <a:pt x="41616" y="39996"/>
                    <a:pt x="43687" y="37454"/>
                    <a:pt x="45964" y="35383"/>
                  </a:cubicBezTo>
                  <a:cubicBezTo>
                    <a:pt x="49703" y="31977"/>
                    <a:pt x="54426" y="29745"/>
                    <a:pt x="59390" y="28822"/>
                  </a:cubicBezTo>
                  <a:cubicBezTo>
                    <a:pt x="59400" y="28819"/>
                    <a:pt x="59413" y="28816"/>
                    <a:pt x="59422" y="28816"/>
                  </a:cubicBezTo>
                  <a:cubicBezTo>
                    <a:pt x="61677" y="28252"/>
                    <a:pt x="64002" y="27963"/>
                    <a:pt x="66325" y="27963"/>
                  </a:cubicBezTo>
                  <a:cubicBezTo>
                    <a:pt x="68642" y="27963"/>
                    <a:pt x="70956" y="28250"/>
                    <a:pt x="73196" y="28838"/>
                  </a:cubicBezTo>
                  <a:cubicBezTo>
                    <a:pt x="71874" y="30567"/>
                    <a:pt x="71035" y="32661"/>
                    <a:pt x="70829" y="34825"/>
                  </a:cubicBezTo>
                  <a:cubicBezTo>
                    <a:pt x="70571" y="37586"/>
                    <a:pt x="71348" y="40441"/>
                    <a:pt x="72977" y="42693"/>
                  </a:cubicBezTo>
                  <a:cubicBezTo>
                    <a:pt x="71319" y="43477"/>
                    <a:pt x="69664" y="44264"/>
                    <a:pt x="68009" y="45051"/>
                  </a:cubicBezTo>
                  <a:cubicBezTo>
                    <a:pt x="67680" y="45206"/>
                    <a:pt x="67316" y="45396"/>
                    <a:pt x="67209" y="45744"/>
                  </a:cubicBezTo>
                  <a:cubicBezTo>
                    <a:pt x="67061" y="46212"/>
                    <a:pt x="67493" y="46706"/>
                    <a:pt x="67977" y="46809"/>
                  </a:cubicBezTo>
                  <a:cubicBezTo>
                    <a:pt x="67990" y="46812"/>
                    <a:pt x="68000" y="46812"/>
                    <a:pt x="68012" y="46815"/>
                  </a:cubicBezTo>
                  <a:cubicBezTo>
                    <a:pt x="69032" y="46438"/>
                    <a:pt x="70051" y="46064"/>
                    <a:pt x="71071" y="45686"/>
                  </a:cubicBezTo>
                  <a:cubicBezTo>
                    <a:pt x="72374" y="45206"/>
                    <a:pt x="73748" y="44673"/>
                    <a:pt x="74596" y="43564"/>
                  </a:cubicBezTo>
                  <a:cubicBezTo>
                    <a:pt x="75441" y="42461"/>
                    <a:pt x="75464" y="40603"/>
                    <a:pt x="74261" y="39883"/>
                  </a:cubicBezTo>
                  <a:lnTo>
                    <a:pt x="74261" y="39883"/>
                  </a:lnTo>
                  <a:cubicBezTo>
                    <a:pt x="74699" y="39947"/>
                    <a:pt x="75140" y="39978"/>
                    <a:pt x="75583" y="39978"/>
                  </a:cubicBezTo>
                  <a:cubicBezTo>
                    <a:pt x="75883" y="39978"/>
                    <a:pt x="76183" y="39964"/>
                    <a:pt x="76483" y="39935"/>
                  </a:cubicBezTo>
                  <a:cubicBezTo>
                    <a:pt x="77151" y="39864"/>
                    <a:pt x="77812" y="39728"/>
                    <a:pt x="78454" y="39532"/>
                  </a:cubicBezTo>
                  <a:cubicBezTo>
                    <a:pt x="80625" y="38854"/>
                    <a:pt x="82586" y="37454"/>
                    <a:pt x="83906" y="35596"/>
                  </a:cubicBezTo>
                  <a:cubicBezTo>
                    <a:pt x="85573" y="33251"/>
                    <a:pt x="86228" y="30274"/>
                    <a:pt x="85899" y="27409"/>
                  </a:cubicBezTo>
                  <a:cubicBezTo>
                    <a:pt x="85806" y="26587"/>
                    <a:pt x="85632" y="25774"/>
                    <a:pt x="85373" y="24984"/>
                  </a:cubicBezTo>
                  <a:cubicBezTo>
                    <a:pt x="84251" y="21542"/>
                    <a:pt x="81664" y="18648"/>
                    <a:pt x="78487" y="16900"/>
                  </a:cubicBezTo>
                  <a:lnTo>
                    <a:pt x="78283" y="16790"/>
                  </a:lnTo>
                  <a:cubicBezTo>
                    <a:pt x="76406" y="15787"/>
                    <a:pt x="74335" y="15181"/>
                    <a:pt x="72219" y="14932"/>
                  </a:cubicBezTo>
                  <a:cubicBezTo>
                    <a:pt x="71616" y="14858"/>
                    <a:pt x="66706" y="14761"/>
                    <a:pt x="60590" y="14748"/>
                  </a:cubicBezTo>
                  <a:cubicBezTo>
                    <a:pt x="60019" y="14747"/>
                    <a:pt x="59437" y="14746"/>
                    <a:pt x="58848" y="14746"/>
                  </a:cubicBezTo>
                  <a:cubicBezTo>
                    <a:pt x="51751" y="14746"/>
                    <a:pt x="43497" y="14859"/>
                    <a:pt x="38490" y="15226"/>
                  </a:cubicBezTo>
                  <a:cubicBezTo>
                    <a:pt x="37929" y="15264"/>
                    <a:pt x="37368" y="15310"/>
                    <a:pt x="36800" y="15342"/>
                  </a:cubicBezTo>
                  <a:cubicBezTo>
                    <a:pt x="36145" y="15380"/>
                    <a:pt x="35488" y="15406"/>
                    <a:pt x="34835" y="15406"/>
                  </a:cubicBezTo>
                  <a:cubicBezTo>
                    <a:pt x="32937" y="15406"/>
                    <a:pt x="31070" y="15182"/>
                    <a:pt x="29378" y="14361"/>
                  </a:cubicBezTo>
                  <a:cubicBezTo>
                    <a:pt x="26320" y="12881"/>
                    <a:pt x="24449" y="9768"/>
                    <a:pt x="21946" y="7468"/>
                  </a:cubicBezTo>
                  <a:cubicBezTo>
                    <a:pt x="18997" y="4749"/>
                    <a:pt x="15046" y="3149"/>
                    <a:pt x="11030" y="3036"/>
                  </a:cubicBezTo>
                  <a:cubicBezTo>
                    <a:pt x="10835" y="3031"/>
                    <a:pt x="10638" y="3029"/>
                    <a:pt x="10441" y="3029"/>
                  </a:cubicBezTo>
                  <a:cubicBezTo>
                    <a:pt x="9846" y="3029"/>
                    <a:pt x="9243" y="3046"/>
                    <a:pt x="8643" y="3046"/>
                  </a:cubicBezTo>
                  <a:cubicBezTo>
                    <a:pt x="7108" y="3046"/>
                    <a:pt x="5597" y="2935"/>
                    <a:pt x="4310" y="2145"/>
                  </a:cubicBezTo>
                  <a:cubicBezTo>
                    <a:pt x="3407" y="1597"/>
                    <a:pt x="2543" y="713"/>
                    <a:pt x="1623" y="242"/>
                  </a:cubicBezTo>
                  <a:cubicBezTo>
                    <a:pt x="1423" y="136"/>
                    <a:pt x="1210" y="55"/>
                    <a:pt x="991" y="0"/>
                  </a:cubicBezTo>
                  <a:close/>
                </a:path>
              </a:pathLst>
            </a:custGeom>
            <a:solidFill>
              <a:srgbClr val="F14E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38"/>
            <p:cNvSpPr/>
            <p:nvPr/>
          </p:nvSpPr>
          <p:spPr>
            <a:xfrm>
              <a:off x="-3258550" y="3297863"/>
              <a:ext cx="148575" cy="182125"/>
            </a:xfrm>
            <a:custGeom>
              <a:avLst/>
              <a:gdLst/>
              <a:ahLst/>
              <a:cxnLst/>
              <a:rect l="l" t="t" r="r" b="b"/>
              <a:pathLst>
                <a:path w="5943" h="7285" extrusionOk="0">
                  <a:moveTo>
                    <a:pt x="881" y="1"/>
                  </a:moveTo>
                  <a:cubicBezTo>
                    <a:pt x="707" y="156"/>
                    <a:pt x="520" y="294"/>
                    <a:pt x="323" y="414"/>
                  </a:cubicBezTo>
                  <a:cubicBezTo>
                    <a:pt x="217" y="478"/>
                    <a:pt x="113" y="533"/>
                    <a:pt x="1" y="588"/>
                  </a:cubicBezTo>
                  <a:cubicBezTo>
                    <a:pt x="288" y="2301"/>
                    <a:pt x="1336" y="3736"/>
                    <a:pt x="2900" y="4539"/>
                  </a:cubicBezTo>
                  <a:cubicBezTo>
                    <a:pt x="3755" y="4978"/>
                    <a:pt x="4584" y="5359"/>
                    <a:pt x="4797" y="6391"/>
                  </a:cubicBezTo>
                  <a:cubicBezTo>
                    <a:pt x="4813" y="6456"/>
                    <a:pt x="4823" y="6523"/>
                    <a:pt x="4829" y="6588"/>
                  </a:cubicBezTo>
                  <a:lnTo>
                    <a:pt x="5794" y="7285"/>
                  </a:lnTo>
                  <a:cubicBezTo>
                    <a:pt x="5942" y="6175"/>
                    <a:pt x="5620" y="5065"/>
                    <a:pt x="4578" y="4317"/>
                  </a:cubicBezTo>
                  <a:cubicBezTo>
                    <a:pt x="3791" y="3743"/>
                    <a:pt x="2852" y="3485"/>
                    <a:pt x="2159" y="2769"/>
                  </a:cubicBezTo>
                  <a:cubicBezTo>
                    <a:pt x="1491" y="2081"/>
                    <a:pt x="1071" y="1191"/>
                    <a:pt x="965" y="236"/>
                  </a:cubicBezTo>
                  <a:cubicBezTo>
                    <a:pt x="959" y="152"/>
                    <a:pt x="930" y="72"/>
                    <a:pt x="881" y="1"/>
                  </a:cubicBezTo>
                  <a:close/>
                </a:path>
              </a:pathLst>
            </a:custGeom>
            <a:solidFill>
              <a:srgbClr val="F14E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38"/>
            <p:cNvSpPr/>
            <p:nvPr/>
          </p:nvSpPr>
          <p:spPr>
            <a:xfrm>
              <a:off x="-2537200" y="3392563"/>
              <a:ext cx="750900" cy="187975"/>
            </a:xfrm>
            <a:custGeom>
              <a:avLst/>
              <a:gdLst/>
              <a:ahLst/>
              <a:cxnLst/>
              <a:rect l="l" t="t" r="r" b="b"/>
              <a:pathLst>
                <a:path w="30036" h="7519" extrusionOk="0">
                  <a:moveTo>
                    <a:pt x="22584" y="1"/>
                  </a:moveTo>
                  <a:cubicBezTo>
                    <a:pt x="15487" y="1"/>
                    <a:pt x="7233" y="114"/>
                    <a:pt x="2227" y="481"/>
                  </a:cubicBezTo>
                  <a:cubicBezTo>
                    <a:pt x="1669" y="519"/>
                    <a:pt x="1104" y="564"/>
                    <a:pt x="536" y="597"/>
                  </a:cubicBezTo>
                  <a:cubicBezTo>
                    <a:pt x="446" y="832"/>
                    <a:pt x="372" y="1077"/>
                    <a:pt x="317" y="1322"/>
                  </a:cubicBezTo>
                  <a:cubicBezTo>
                    <a:pt x="1" y="2797"/>
                    <a:pt x="572" y="4258"/>
                    <a:pt x="1704" y="5229"/>
                  </a:cubicBezTo>
                  <a:cubicBezTo>
                    <a:pt x="2894" y="6246"/>
                    <a:pt x="4439" y="6610"/>
                    <a:pt x="5971" y="6610"/>
                  </a:cubicBezTo>
                  <a:cubicBezTo>
                    <a:pt x="6017" y="6610"/>
                    <a:pt x="6064" y="6610"/>
                    <a:pt x="6110" y="6609"/>
                  </a:cubicBezTo>
                  <a:cubicBezTo>
                    <a:pt x="7914" y="6580"/>
                    <a:pt x="9659" y="6071"/>
                    <a:pt x="11443" y="5884"/>
                  </a:cubicBezTo>
                  <a:cubicBezTo>
                    <a:pt x="11964" y="5834"/>
                    <a:pt x="12486" y="5808"/>
                    <a:pt x="13008" y="5808"/>
                  </a:cubicBezTo>
                  <a:cubicBezTo>
                    <a:pt x="13398" y="5808"/>
                    <a:pt x="13788" y="5822"/>
                    <a:pt x="14178" y="5851"/>
                  </a:cubicBezTo>
                  <a:cubicBezTo>
                    <a:pt x="14346" y="5906"/>
                    <a:pt x="14514" y="5964"/>
                    <a:pt x="14678" y="6022"/>
                  </a:cubicBezTo>
                  <a:cubicBezTo>
                    <a:pt x="16217" y="6561"/>
                    <a:pt x="17717" y="7135"/>
                    <a:pt x="19339" y="7367"/>
                  </a:cubicBezTo>
                  <a:cubicBezTo>
                    <a:pt x="20027" y="7466"/>
                    <a:pt x="20728" y="7519"/>
                    <a:pt x="21429" y="7519"/>
                  </a:cubicBezTo>
                  <a:cubicBezTo>
                    <a:pt x="23763" y="7519"/>
                    <a:pt x="26101" y="6934"/>
                    <a:pt x="27981" y="5503"/>
                  </a:cubicBezTo>
                  <a:cubicBezTo>
                    <a:pt x="29091" y="4658"/>
                    <a:pt x="30036" y="3322"/>
                    <a:pt x="29481" y="1880"/>
                  </a:cubicBezTo>
                  <a:cubicBezTo>
                    <a:pt x="29239" y="1248"/>
                    <a:pt x="28713" y="768"/>
                    <a:pt x="28042" y="632"/>
                  </a:cubicBezTo>
                  <a:cubicBezTo>
                    <a:pt x="27850" y="592"/>
                    <a:pt x="27658" y="577"/>
                    <a:pt x="27466" y="577"/>
                  </a:cubicBezTo>
                  <a:cubicBezTo>
                    <a:pt x="26950" y="577"/>
                    <a:pt x="26438" y="687"/>
                    <a:pt x="25920" y="713"/>
                  </a:cubicBezTo>
                  <a:cubicBezTo>
                    <a:pt x="25880" y="715"/>
                    <a:pt x="25842" y="716"/>
                    <a:pt x="25804" y="716"/>
                  </a:cubicBezTo>
                  <a:cubicBezTo>
                    <a:pt x="25160" y="716"/>
                    <a:pt x="24737" y="436"/>
                    <a:pt x="24326" y="3"/>
                  </a:cubicBezTo>
                  <a:cubicBezTo>
                    <a:pt x="23755" y="2"/>
                    <a:pt x="23174" y="1"/>
                    <a:pt x="22584" y="1"/>
                  </a:cubicBezTo>
                  <a:close/>
                </a:path>
              </a:pathLst>
            </a:custGeom>
            <a:solidFill>
              <a:srgbClr val="8A2C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38"/>
            <p:cNvSpPr/>
            <p:nvPr/>
          </p:nvSpPr>
          <p:spPr>
            <a:xfrm>
              <a:off x="-2907175" y="3574188"/>
              <a:ext cx="268650" cy="285525"/>
            </a:xfrm>
            <a:custGeom>
              <a:avLst/>
              <a:gdLst/>
              <a:ahLst/>
              <a:cxnLst/>
              <a:rect l="l" t="t" r="r" b="b"/>
              <a:pathLst>
                <a:path w="10746" h="11421" extrusionOk="0">
                  <a:moveTo>
                    <a:pt x="2700" y="1"/>
                  </a:moveTo>
                  <a:cubicBezTo>
                    <a:pt x="2666" y="1"/>
                    <a:pt x="2631" y="1"/>
                    <a:pt x="2597" y="2"/>
                  </a:cubicBezTo>
                  <a:cubicBezTo>
                    <a:pt x="1074" y="54"/>
                    <a:pt x="278" y="1319"/>
                    <a:pt x="139" y="2709"/>
                  </a:cubicBezTo>
                  <a:cubicBezTo>
                    <a:pt x="0" y="4099"/>
                    <a:pt x="439" y="5541"/>
                    <a:pt x="1119" y="6741"/>
                  </a:cubicBezTo>
                  <a:cubicBezTo>
                    <a:pt x="1919" y="8157"/>
                    <a:pt x="3123" y="9441"/>
                    <a:pt x="4503" y="10309"/>
                  </a:cubicBezTo>
                  <a:cubicBezTo>
                    <a:pt x="4613" y="10376"/>
                    <a:pt x="4726" y="10441"/>
                    <a:pt x="4845" y="10499"/>
                  </a:cubicBezTo>
                  <a:cubicBezTo>
                    <a:pt x="5505" y="11052"/>
                    <a:pt x="6295" y="11420"/>
                    <a:pt x="7177" y="11420"/>
                  </a:cubicBezTo>
                  <a:cubicBezTo>
                    <a:pt x="7278" y="11420"/>
                    <a:pt x="7380" y="11415"/>
                    <a:pt x="7484" y="11405"/>
                  </a:cubicBezTo>
                  <a:cubicBezTo>
                    <a:pt x="8813" y="11276"/>
                    <a:pt x="10100" y="10441"/>
                    <a:pt x="10526" y="9128"/>
                  </a:cubicBezTo>
                  <a:cubicBezTo>
                    <a:pt x="10745" y="8447"/>
                    <a:pt x="10655" y="7689"/>
                    <a:pt x="10164" y="7151"/>
                  </a:cubicBezTo>
                  <a:cubicBezTo>
                    <a:pt x="9726" y="6667"/>
                    <a:pt x="9087" y="6499"/>
                    <a:pt x="8529" y="6206"/>
                  </a:cubicBezTo>
                  <a:cubicBezTo>
                    <a:pt x="7084" y="5447"/>
                    <a:pt x="6661" y="3689"/>
                    <a:pt x="5936" y="2360"/>
                  </a:cubicBezTo>
                  <a:cubicBezTo>
                    <a:pt x="5270" y="1147"/>
                    <a:pt x="4171" y="1"/>
                    <a:pt x="2700" y="1"/>
                  </a:cubicBezTo>
                  <a:close/>
                </a:path>
              </a:pathLst>
            </a:custGeom>
            <a:solidFill>
              <a:srgbClr val="8A2C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38"/>
            <p:cNvSpPr/>
            <p:nvPr/>
          </p:nvSpPr>
          <p:spPr>
            <a:xfrm>
              <a:off x="-1524800" y="3446413"/>
              <a:ext cx="228575" cy="276925"/>
            </a:xfrm>
            <a:custGeom>
              <a:avLst/>
              <a:gdLst/>
              <a:ahLst/>
              <a:cxnLst/>
              <a:rect l="l" t="t" r="r" b="b"/>
              <a:pathLst>
                <a:path w="9143" h="11077" extrusionOk="0">
                  <a:moveTo>
                    <a:pt x="1727" y="1"/>
                  </a:moveTo>
                  <a:cubicBezTo>
                    <a:pt x="730" y="688"/>
                    <a:pt x="159" y="1988"/>
                    <a:pt x="611" y="3165"/>
                  </a:cubicBezTo>
                  <a:cubicBezTo>
                    <a:pt x="714" y="3443"/>
                    <a:pt x="859" y="3701"/>
                    <a:pt x="1043" y="3933"/>
                  </a:cubicBezTo>
                  <a:cubicBezTo>
                    <a:pt x="772" y="4172"/>
                    <a:pt x="569" y="4475"/>
                    <a:pt x="456" y="4820"/>
                  </a:cubicBezTo>
                  <a:cubicBezTo>
                    <a:pt x="1" y="6146"/>
                    <a:pt x="1104" y="7265"/>
                    <a:pt x="2246" y="7713"/>
                  </a:cubicBezTo>
                  <a:cubicBezTo>
                    <a:pt x="2885" y="7959"/>
                    <a:pt x="3562" y="8059"/>
                    <a:pt x="4214" y="8262"/>
                  </a:cubicBezTo>
                  <a:cubicBezTo>
                    <a:pt x="4927" y="8491"/>
                    <a:pt x="5388" y="8862"/>
                    <a:pt x="5788" y="9484"/>
                  </a:cubicBezTo>
                  <a:cubicBezTo>
                    <a:pt x="6130" y="10023"/>
                    <a:pt x="6485" y="10581"/>
                    <a:pt x="7069" y="10888"/>
                  </a:cubicBezTo>
                  <a:cubicBezTo>
                    <a:pt x="7315" y="11016"/>
                    <a:pt x="7579" y="11077"/>
                    <a:pt x="7842" y="11077"/>
                  </a:cubicBezTo>
                  <a:cubicBezTo>
                    <a:pt x="8214" y="11077"/>
                    <a:pt x="8584" y="10954"/>
                    <a:pt x="8898" y="10723"/>
                  </a:cubicBezTo>
                  <a:cubicBezTo>
                    <a:pt x="8985" y="10658"/>
                    <a:pt x="9065" y="10588"/>
                    <a:pt x="9143" y="10510"/>
                  </a:cubicBezTo>
                  <a:cubicBezTo>
                    <a:pt x="9049" y="9684"/>
                    <a:pt x="8872" y="8871"/>
                    <a:pt x="8617" y="8084"/>
                  </a:cubicBezTo>
                  <a:cubicBezTo>
                    <a:pt x="7494" y="4642"/>
                    <a:pt x="4907" y="1749"/>
                    <a:pt x="1727" y="1"/>
                  </a:cubicBezTo>
                  <a:close/>
                </a:path>
              </a:pathLst>
            </a:custGeom>
            <a:solidFill>
              <a:srgbClr val="8A2C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38"/>
            <p:cNvSpPr/>
            <p:nvPr/>
          </p:nvSpPr>
          <p:spPr>
            <a:xfrm>
              <a:off x="-3389675" y="3308188"/>
              <a:ext cx="254225" cy="230450"/>
            </a:xfrm>
            <a:custGeom>
              <a:avLst/>
              <a:gdLst/>
              <a:ahLst/>
              <a:cxnLst/>
              <a:rect l="l" t="t" r="r" b="b"/>
              <a:pathLst>
                <a:path w="10169" h="9218" extrusionOk="0">
                  <a:moveTo>
                    <a:pt x="5568" y="1"/>
                  </a:moveTo>
                  <a:cubicBezTo>
                    <a:pt x="4910" y="401"/>
                    <a:pt x="4139" y="620"/>
                    <a:pt x="3349" y="681"/>
                  </a:cubicBezTo>
                  <a:cubicBezTo>
                    <a:pt x="3184" y="696"/>
                    <a:pt x="3017" y="704"/>
                    <a:pt x="2850" y="704"/>
                  </a:cubicBezTo>
                  <a:cubicBezTo>
                    <a:pt x="2762" y="704"/>
                    <a:pt x="2675" y="702"/>
                    <a:pt x="2588" y="698"/>
                  </a:cubicBezTo>
                  <a:cubicBezTo>
                    <a:pt x="2400" y="688"/>
                    <a:pt x="2220" y="672"/>
                    <a:pt x="2036" y="649"/>
                  </a:cubicBezTo>
                  <a:cubicBezTo>
                    <a:pt x="1362" y="556"/>
                    <a:pt x="707" y="362"/>
                    <a:pt x="71" y="110"/>
                  </a:cubicBezTo>
                  <a:cubicBezTo>
                    <a:pt x="0" y="565"/>
                    <a:pt x="0" y="1030"/>
                    <a:pt x="68" y="1485"/>
                  </a:cubicBezTo>
                  <a:cubicBezTo>
                    <a:pt x="255" y="2768"/>
                    <a:pt x="984" y="3920"/>
                    <a:pt x="2181" y="4588"/>
                  </a:cubicBezTo>
                  <a:cubicBezTo>
                    <a:pt x="2565" y="4801"/>
                    <a:pt x="2994" y="4981"/>
                    <a:pt x="3317" y="5285"/>
                  </a:cubicBezTo>
                  <a:cubicBezTo>
                    <a:pt x="3713" y="5659"/>
                    <a:pt x="3784" y="6210"/>
                    <a:pt x="3920" y="6714"/>
                  </a:cubicBezTo>
                  <a:cubicBezTo>
                    <a:pt x="4175" y="7643"/>
                    <a:pt x="4723" y="8417"/>
                    <a:pt x="5594" y="8859"/>
                  </a:cubicBezTo>
                  <a:cubicBezTo>
                    <a:pt x="6068" y="9101"/>
                    <a:pt x="6598" y="9218"/>
                    <a:pt x="7124" y="9218"/>
                  </a:cubicBezTo>
                  <a:cubicBezTo>
                    <a:pt x="8595" y="9218"/>
                    <a:pt x="10037" y="8305"/>
                    <a:pt x="10158" y="6668"/>
                  </a:cubicBezTo>
                  <a:cubicBezTo>
                    <a:pt x="10168" y="6520"/>
                    <a:pt x="10165" y="6372"/>
                    <a:pt x="10149" y="6223"/>
                  </a:cubicBezTo>
                  <a:cubicBezTo>
                    <a:pt x="10049" y="5352"/>
                    <a:pt x="9449" y="4662"/>
                    <a:pt x="8691" y="4197"/>
                  </a:cubicBezTo>
                  <a:cubicBezTo>
                    <a:pt x="7775" y="3630"/>
                    <a:pt x="6758" y="3333"/>
                    <a:pt x="6194" y="2333"/>
                  </a:cubicBezTo>
                  <a:cubicBezTo>
                    <a:pt x="5800" y="1636"/>
                    <a:pt x="5858" y="733"/>
                    <a:pt x="5568" y="1"/>
                  </a:cubicBezTo>
                  <a:close/>
                </a:path>
              </a:pathLst>
            </a:custGeom>
            <a:solidFill>
              <a:srgbClr val="FF9A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38"/>
            <p:cNvSpPr/>
            <p:nvPr/>
          </p:nvSpPr>
          <p:spPr>
            <a:xfrm>
              <a:off x="-3326775" y="3325213"/>
              <a:ext cx="115475" cy="174950"/>
            </a:xfrm>
            <a:custGeom>
              <a:avLst/>
              <a:gdLst/>
              <a:ahLst/>
              <a:cxnLst/>
              <a:rect l="l" t="t" r="r" b="b"/>
              <a:pathLst>
                <a:path w="4619" h="6998" extrusionOk="0">
                  <a:moveTo>
                    <a:pt x="836" y="0"/>
                  </a:moveTo>
                  <a:lnTo>
                    <a:pt x="836" y="0"/>
                  </a:lnTo>
                  <a:cubicBezTo>
                    <a:pt x="666" y="18"/>
                    <a:pt x="496" y="26"/>
                    <a:pt x="327" y="26"/>
                  </a:cubicBezTo>
                  <a:cubicBezTo>
                    <a:pt x="243" y="26"/>
                    <a:pt x="159" y="24"/>
                    <a:pt x="75" y="20"/>
                  </a:cubicBezTo>
                  <a:lnTo>
                    <a:pt x="75" y="20"/>
                  </a:lnTo>
                  <a:cubicBezTo>
                    <a:pt x="1" y="1171"/>
                    <a:pt x="665" y="2265"/>
                    <a:pt x="1433" y="3113"/>
                  </a:cubicBezTo>
                  <a:cubicBezTo>
                    <a:pt x="2368" y="4142"/>
                    <a:pt x="3713" y="5136"/>
                    <a:pt x="3839" y="6632"/>
                  </a:cubicBezTo>
                  <a:cubicBezTo>
                    <a:pt x="3859" y="6875"/>
                    <a:pt x="4060" y="6998"/>
                    <a:pt x="4250" y="6998"/>
                  </a:cubicBezTo>
                  <a:cubicBezTo>
                    <a:pt x="4440" y="6998"/>
                    <a:pt x="4618" y="6877"/>
                    <a:pt x="4597" y="6632"/>
                  </a:cubicBezTo>
                  <a:cubicBezTo>
                    <a:pt x="4478" y="5210"/>
                    <a:pt x="3523" y="4168"/>
                    <a:pt x="2562" y="3194"/>
                  </a:cubicBezTo>
                  <a:cubicBezTo>
                    <a:pt x="1726" y="2345"/>
                    <a:pt x="707" y="1265"/>
                    <a:pt x="836" y="0"/>
                  </a:cubicBezTo>
                  <a:close/>
                </a:path>
              </a:pathLst>
            </a:custGeom>
            <a:solidFill>
              <a:srgbClr val="FF9A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38"/>
            <p:cNvSpPr/>
            <p:nvPr/>
          </p:nvSpPr>
          <p:spPr>
            <a:xfrm>
              <a:off x="-3536125" y="2982313"/>
              <a:ext cx="160275" cy="130600"/>
            </a:xfrm>
            <a:custGeom>
              <a:avLst/>
              <a:gdLst/>
              <a:ahLst/>
              <a:cxnLst/>
              <a:rect l="l" t="t" r="r" b="b"/>
              <a:pathLst>
                <a:path w="6411" h="5224" extrusionOk="0">
                  <a:moveTo>
                    <a:pt x="2765" y="0"/>
                  </a:moveTo>
                  <a:cubicBezTo>
                    <a:pt x="1549" y="0"/>
                    <a:pt x="530" y="585"/>
                    <a:pt x="297" y="1517"/>
                  </a:cubicBezTo>
                  <a:cubicBezTo>
                    <a:pt x="0" y="2694"/>
                    <a:pt x="739" y="4749"/>
                    <a:pt x="2346" y="5152"/>
                  </a:cubicBezTo>
                  <a:cubicBezTo>
                    <a:pt x="2540" y="5201"/>
                    <a:pt x="2738" y="5224"/>
                    <a:pt x="2936" y="5224"/>
                  </a:cubicBezTo>
                  <a:cubicBezTo>
                    <a:pt x="4382" y="5224"/>
                    <a:pt x="5856" y="4017"/>
                    <a:pt x="6117" y="2984"/>
                  </a:cubicBezTo>
                  <a:cubicBezTo>
                    <a:pt x="6410" y="1810"/>
                    <a:pt x="5349" y="530"/>
                    <a:pt x="3742" y="123"/>
                  </a:cubicBezTo>
                  <a:cubicBezTo>
                    <a:pt x="3410" y="40"/>
                    <a:pt x="3081" y="0"/>
                    <a:pt x="2765" y="0"/>
                  </a:cubicBezTo>
                  <a:close/>
                </a:path>
              </a:pathLst>
            </a:custGeom>
            <a:solidFill>
              <a:srgbClr val="390A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730;p38"/>
            <p:cNvSpPr/>
            <p:nvPr/>
          </p:nvSpPr>
          <p:spPr>
            <a:xfrm>
              <a:off x="-3520075" y="2988588"/>
              <a:ext cx="119950" cy="97750"/>
            </a:xfrm>
            <a:custGeom>
              <a:avLst/>
              <a:gdLst/>
              <a:ahLst/>
              <a:cxnLst/>
              <a:rect l="l" t="t" r="r" b="b"/>
              <a:pathLst>
                <a:path w="4798" h="3910" extrusionOk="0">
                  <a:moveTo>
                    <a:pt x="2070" y="0"/>
                  </a:moveTo>
                  <a:cubicBezTo>
                    <a:pt x="1161" y="0"/>
                    <a:pt x="397" y="437"/>
                    <a:pt x="220" y="1137"/>
                  </a:cubicBezTo>
                  <a:cubicBezTo>
                    <a:pt x="0" y="2014"/>
                    <a:pt x="552" y="3553"/>
                    <a:pt x="1755" y="3856"/>
                  </a:cubicBezTo>
                  <a:cubicBezTo>
                    <a:pt x="1900" y="3892"/>
                    <a:pt x="2048" y="3909"/>
                    <a:pt x="2196" y="3909"/>
                  </a:cubicBezTo>
                  <a:cubicBezTo>
                    <a:pt x="3278" y="3909"/>
                    <a:pt x="4382" y="3005"/>
                    <a:pt x="4575" y="2233"/>
                  </a:cubicBezTo>
                  <a:cubicBezTo>
                    <a:pt x="4797" y="1353"/>
                    <a:pt x="4000" y="395"/>
                    <a:pt x="2797" y="91"/>
                  </a:cubicBezTo>
                  <a:cubicBezTo>
                    <a:pt x="2550" y="30"/>
                    <a:pt x="2305" y="0"/>
                    <a:pt x="2070" y="0"/>
                  </a:cubicBezTo>
                  <a:close/>
                </a:path>
              </a:pathLst>
            </a:custGeom>
            <a:solidFill>
              <a:srgbClr val="390A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731;p38"/>
            <p:cNvSpPr/>
            <p:nvPr/>
          </p:nvSpPr>
          <p:spPr>
            <a:xfrm>
              <a:off x="-3491925" y="2996413"/>
              <a:ext cx="58575" cy="33100"/>
            </a:xfrm>
            <a:custGeom>
              <a:avLst/>
              <a:gdLst/>
              <a:ahLst/>
              <a:cxnLst/>
              <a:rect l="l" t="t" r="r" b="b"/>
              <a:pathLst>
                <a:path w="2343" h="1324" extrusionOk="0">
                  <a:moveTo>
                    <a:pt x="762" y="1"/>
                  </a:moveTo>
                  <a:cubicBezTo>
                    <a:pt x="398" y="1"/>
                    <a:pt x="123" y="112"/>
                    <a:pt x="74" y="308"/>
                  </a:cubicBezTo>
                  <a:cubicBezTo>
                    <a:pt x="0" y="591"/>
                    <a:pt x="342" y="1127"/>
                    <a:pt x="949" y="1282"/>
                  </a:cubicBezTo>
                  <a:cubicBezTo>
                    <a:pt x="1064" y="1310"/>
                    <a:pt x="1180" y="1323"/>
                    <a:pt x="1294" y="1323"/>
                  </a:cubicBezTo>
                  <a:cubicBezTo>
                    <a:pt x="1778" y="1323"/>
                    <a:pt x="2210" y="1090"/>
                    <a:pt x="2268" y="862"/>
                  </a:cubicBezTo>
                  <a:cubicBezTo>
                    <a:pt x="2342" y="578"/>
                    <a:pt x="1907" y="224"/>
                    <a:pt x="1300" y="72"/>
                  </a:cubicBezTo>
                  <a:cubicBezTo>
                    <a:pt x="1111" y="24"/>
                    <a:pt x="928" y="1"/>
                    <a:pt x="76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38"/>
            <p:cNvSpPr/>
            <p:nvPr/>
          </p:nvSpPr>
          <p:spPr>
            <a:xfrm>
              <a:off x="-3198225" y="3155838"/>
              <a:ext cx="52525" cy="77275"/>
            </a:xfrm>
            <a:custGeom>
              <a:avLst/>
              <a:gdLst/>
              <a:ahLst/>
              <a:cxnLst/>
              <a:rect l="l" t="t" r="r" b="b"/>
              <a:pathLst>
                <a:path w="2101" h="3091" extrusionOk="0">
                  <a:moveTo>
                    <a:pt x="1264" y="0"/>
                  </a:moveTo>
                  <a:cubicBezTo>
                    <a:pt x="1135" y="0"/>
                    <a:pt x="1004" y="30"/>
                    <a:pt x="887" y="85"/>
                  </a:cubicBezTo>
                  <a:cubicBezTo>
                    <a:pt x="613" y="214"/>
                    <a:pt x="417" y="463"/>
                    <a:pt x="297" y="740"/>
                  </a:cubicBezTo>
                  <a:cubicBezTo>
                    <a:pt x="71" y="1279"/>
                    <a:pt x="0" y="2085"/>
                    <a:pt x="294" y="2611"/>
                  </a:cubicBezTo>
                  <a:cubicBezTo>
                    <a:pt x="442" y="2881"/>
                    <a:pt x="728" y="3090"/>
                    <a:pt x="1027" y="3090"/>
                  </a:cubicBezTo>
                  <a:cubicBezTo>
                    <a:pt x="1061" y="3090"/>
                    <a:pt x="1095" y="3087"/>
                    <a:pt x="1129" y="3082"/>
                  </a:cubicBezTo>
                  <a:cubicBezTo>
                    <a:pt x="1323" y="3046"/>
                    <a:pt x="1494" y="2946"/>
                    <a:pt x="1620" y="2795"/>
                  </a:cubicBezTo>
                  <a:cubicBezTo>
                    <a:pt x="1742" y="2646"/>
                    <a:pt x="1836" y="2475"/>
                    <a:pt x="1897" y="2292"/>
                  </a:cubicBezTo>
                  <a:cubicBezTo>
                    <a:pt x="2036" y="1914"/>
                    <a:pt x="2100" y="1517"/>
                    <a:pt x="2084" y="1117"/>
                  </a:cubicBezTo>
                  <a:cubicBezTo>
                    <a:pt x="2081" y="1056"/>
                    <a:pt x="2078" y="995"/>
                    <a:pt x="2071" y="930"/>
                  </a:cubicBezTo>
                  <a:cubicBezTo>
                    <a:pt x="2042" y="646"/>
                    <a:pt x="1958" y="343"/>
                    <a:pt x="1736" y="159"/>
                  </a:cubicBezTo>
                  <a:cubicBezTo>
                    <a:pt x="1604" y="51"/>
                    <a:pt x="1435" y="0"/>
                    <a:pt x="1264" y="0"/>
                  </a:cubicBezTo>
                  <a:close/>
                </a:path>
              </a:pathLst>
            </a:custGeom>
            <a:solidFill>
              <a:srgbClr val="390A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38"/>
            <p:cNvSpPr/>
            <p:nvPr/>
          </p:nvSpPr>
          <p:spPr>
            <a:xfrm>
              <a:off x="-3267900" y="3312713"/>
              <a:ext cx="2025" cy="175"/>
            </a:xfrm>
            <a:custGeom>
              <a:avLst/>
              <a:gdLst/>
              <a:ahLst/>
              <a:cxnLst/>
              <a:rect l="l" t="t" r="r" b="b"/>
              <a:pathLst>
                <a:path w="81" h="7" extrusionOk="0">
                  <a:moveTo>
                    <a:pt x="81" y="0"/>
                  </a:moveTo>
                  <a:lnTo>
                    <a:pt x="0" y="4"/>
                  </a:lnTo>
                  <a:lnTo>
                    <a:pt x="7" y="7"/>
                  </a:lnTo>
                  <a:lnTo>
                    <a:pt x="81" y="0"/>
                  </a:lnTo>
                  <a:close/>
                </a:path>
              </a:pathLst>
            </a:custGeom>
            <a:solidFill>
              <a:srgbClr val="F14E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38"/>
            <p:cNvSpPr/>
            <p:nvPr/>
          </p:nvSpPr>
          <p:spPr>
            <a:xfrm>
              <a:off x="-2670175" y="3731938"/>
              <a:ext cx="390025" cy="478650"/>
            </a:xfrm>
            <a:custGeom>
              <a:avLst/>
              <a:gdLst/>
              <a:ahLst/>
              <a:cxnLst/>
              <a:rect l="l" t="t" r="r" b="b"/>
              <a:pathLst>
                <a:path w="15601" h="19146" extrusionOk="0">
                  <a:moveTo>
                    <a:pt x="3863" y="0"/>
                  </a:moveTo>
                  <a:cubicBezTo>
                    <a:pt x="3339" y="0"/>
                    <a:pt x="2812" y="167"/>
                    <a:pt x="2365" y="447"/>
                  </a:cubicBezTo>
                  <a:cubicBezTo>
                    <a:pt x="1759" y="825"/>
                    <a:pt x="1291" y="1396"/>
                    <a:pt x="946" y="2021"/>
                  </a:cubicBezTo>
                  <a:cubicBezTo>
                    <a:pt x="152" y="3463"/>
                    <a:pt x="1" y="5192"/>
                    <a:pt x="275" y="6808"/>
                  </a:cubicBezTo>
                  <a:cubicBezTo>
                    <a:pt x="549" y="8428"/>
                    <a:pt x="1220" y="9953"/>
                    <a:pt x="2004" y="11399"/>
                  </a:cubicBezTo>
                  <a:cubicBezTo>
                    <a:pt x="3439" y="14044"/>
                    <a:pt x="5301" y="16511"/>
                    <a:pt x="7752" y="18253"/>
                  </a:cubicBezTo>
                  <a:cubicBezTo>
                    <a:pt x="8388" y="18698"/>
                    <a:pt x="9094" y="19111"/>
                    <a:pt x="9871" y="19144"/>
                  </a:cubicBezTo>
                  <a:cubicBezTo>
                    <a:pt x="9902" y="19145"/>
                    <a:pt x="9933" y="19145"/>
                    <a:pt x="9964" y="19145"/>
                  </a:cubicBezTo>
                  <a:cubicBezTo>
                    <a:pt x="10854" y="19145"/>
                    <a:pt x="11680" y="18655"/>
                    <a:pt x="12410" y="18134"/>
                  </a:cubicBezTo>
                  <a:cubicBezTo>
                    <a:pt x="13207" y="17566"/>
                    <a:pt x="13965" y="16940"/>
                    <a:pt x="14678" y="16266"/>
                  </a:cubicBezTo>
                  <a:cubicBezTo>
                    <a:pt x="15129" y="15834"/>
                    <a:pt x="15600" y="15205"/>
                    <a:pt x="15336" y="14637"/>
                  </a:cubicBezTo>
                  <a:cubicBezTo>
                    <a:pt x="15164" y="14268"/>
                    <a:pt x="14762" y="14121"/>
                    <a:pt x="14338" y="14121"/>
                  </a:cubicBezTo>
                  <a:cubicBezTo>
                    <a:pt x="14102" y="14121"/>
                    <a:pt x="13860" y="14166"/>
                    <a:pt x="13646" y="14244"/>
                  </a:cubicBezTo>
                  <a:cubicBezTo>
                    <a:pt x="12629" y="14618"/>
                    <a:pt x="11826" y="15418"/>
                    <a:pt x="11449" y="16437"/>
                  </a:cubicBezTo>
                  <a:cubicBezTo>
                    <a:pt x="11231" y="14734"/>
                    <a:pt x="11008" y="13019"/>
                    <a:pt x="10541" y="11364"/>
                  </a:cubicBezTo>
                  <a:lnTo>
                    <a:pt x="10541" y="11364"/>
                  </a:lnTo>
                  <a:lnTo>
                    <a:pt x="10578" y="11431"/>
                  </a:lnTo>
                  <a:cubicBezTo>
                    <a:pt x="11113" y="9547"/>
                    <a:pt x="10739" y="7492"/>
                    <a:pt x="9865" y="5744"/>
                  </a:cubicBezTo>
                  <a:cubicBezTo>
                    <a:pt x="8994" y="3995"/>
                    <a:pt x="7655" y="2521"/>
                    <a:pt x="6213" y="1202"/>
                  </a:cubicBezTo>
                  <a:cubicBezTo>
                    <a:pt x="5688" y="718"/>
                    <a:pt x="5113" y="234"/>
                    <a:pt x="4420" y="67"/>
                  </a:cubicBezTo>
                  <a:cubicBezTo>
                    <a:pt x="4237" y="21"/>
                    <a:pt x="4050" y="0"/>
                    <a:pt x="3863" y="0"/>
                  </a:cubicBezTo>
                  <a:close/>
                </a:path>
              </a:pathLst>
            </a:custGeom>
            <a:solidFill>
              <a:srgbClr val="F14E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38"/>
            <p:cNvSpPr/>
            <p:nvPr/>
          </p:nvSpPr>
          <p:spPr>
            <a:xfrm>
              <a:off x="-2670175" y="3731938"/>
              <a:ext cx="390025" cy="478650"/>
            </a:xfrm>
            <a:custGeom>
              <a:avLst/>
              <a:gdLst/>
              <a:ahLst/>
              <a:cxnLst/>
              <a:rect l="l" t="t" r="r" b="b"/>
              <a:pathLst>
                <a:path w="15601" h="19146" extrusionOk="0">
                  <a:moveTo>
                    <a:pt x="3863" y="0"/>
                  </a:moveTo>
                  <a:cubicBezTo>
                    <a:pt x="3339" y="0"/>
                    <a:pt x="2812" y="167"/>
                    <a:pt x="2365" y="447"/>
                  </a:cubicBezTo>
                  <a:cubicBezTo>
                    <a:pt x="1759" y="825"/>
                    <a:pt x="1291" y="1396"/>
                    <a:pt x="946" y="2021"/>
                  </a:cubicBezTo>
                  <a:cubicBezTo>
                    <a:pt x="152" y="3463"/>
                    <a:pt x="1" y="5192"/>
                    <a:pt x="275" y="6808"/>
                  </a:cubicBezTo>
                  <a:cubicBezTo>
                    <a:pt x="549" y="8428"/>
                    <a:pt x="1220" y="9953"/>
                    <a:pt x="2004" y="11399"/>
                  </a:cubicBezTo>
                  <a:cubicBezTo>
                    <a:pt x="3439" y="14044"/>
                    <a:pt x="5301" y="16511"/>
                    <a:pt x="7752" y="18253"/>
                  </a:cubicBezTo>
                  <a:cubicBezTo>
                    <a:pt x="8388" y="18698"/>
                    <a:pt x="9094" y="19111"/>
                    <a:pt x="9871" y="19144"/>
                  </a:cubicBezTo>
                  <a:cubicBezTo>
                    <a:pt x="9902" y="19145"/>
                    <a:pt x="9933" y="19145"/>
                    <a:pt x="9964" y="19145"/>
                  </a:cubicBezTo>
                  <a:cubicBezTo>
                    <a:pt x="10854" y="19145"/>
                    <a:pt x="11680" y="18655"/>
                    <a:pt x="12410" y="18134"/>
                  </a:cubicBezTo>
                  <a:cubicBezTo>
                    <a:pt x="13207" y="17566"/>
                    <a:pt x="13965" y="16940"/>
                    <a:pt x="14678" y="16266"/>
                  </a:cubicBezTo>
                  <a:cubicBezTo>
                    <a:pt x="15129" y="15834"/>
                    <a:pt x="15600" y="15205"/>
                    <a:pt x="15336" y="14637"/>
                  </a:cubicBezTo>
                  <a:cubicBezTo>
                    <a:pt x="15164" y="14268"/>
                    <a:pt x="14762" y="14121"/>
                    <a:pt x="14338" y="14121"/>
                  </a:cubicBezTo>
                  <a:cubicBezTo>
                    <a:pt x="14102" y="14121"/>
                    <a:pt x="13860" y="14166"/>
                    <a:pt x="13646" y="14244"/>
                  </a:cubicBezTo>
                  <a:cubicBezTo>
                    <a:pt x="12629" y="14618"/>
                    <a:pt x="11826" y="15418"/>
                    <a:pt x="11449" y="16437"/>
                  </a:cubicBezTo>
                  <a:cubicBezTo>
                    <a:pt x="11231" y="14734"/>
                    <a:pt x="11008" y="13019"/>
                    <a:pt x="10541" y="11364"/>
                  </a:cubicBezTo>
                  <a:lnTo>
                    <a:pt x="10541" y="11364"/>
                  </a:lnTo>
                  <a:lnTo>
                    <a:pt x="10578" y="11431"/>
                  </a:lnTo>
                  <a:cubicBezTo>
                    <a:pt x="11113" y="9547"/>
                    <a:pt x="10739" y="7492"/>
                    <a:pt x="9865" y="5744"/>
                  </a:cubicBezTo>
                  <a:cubicBezTo>
                    <a:pt x="8994" y="3995"/>
                    <a:pt x="7655" y="2521"/>
                    <a:pt x="6213" y="1202"/>
                  </a:cubicBezTo>
                  <a:cubicBezTo>
                    <a:pt x="5688" y="718"/>
                    <a:pt x="5113" y="234"/>
                    <a:pt x="4420" y="67"/>
                  </a:cubicBezTo>
                  <a:cubicBezTo>
                    <a:pt x="4237" y="21"/>
                    <a:pt x="4050" y="0"/>
                    <a:pt x="3863" y="0"/>
                  </a:cubicBezTo>
                  <a:close/>
                </a:path>
              </a:pathLst>
            </a:custGeom>
            <a:solidFill>
              <a:srgbClr val="F14E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38"/>
            <p:cNvSpPr/>
            <p:nvPr/>
          </p:nvSpPr>
          <p:spPr>
            <a:xfrm rot="-2207764">
              <a:off x="-2983406" y="2959029"/>
              <a:ext cx="491594" cy="250399"/>
            </a:xfrm>
            <a:custGeom>
              <a:avLst/>
              <a:gdLst/>
              <a:ahLst/>
              <a:cxnLst/>
              <a:rect l="l" t="t" r="r" b="b"/>
              <a:pathLst>
                <a:path w="16452" h="8380" extrusionOk="0">
                  <a:moveTo>
                    <a:pt x="4042" y="1"/>
                  </a:moveTo>
                  <a:cubicBezTo>
                    <a:pt x="3420" y="1"/>
                    <a:pt x="2803" y="80"/>
                    <a:pt x="2239" y="295"/>
                  </a:cubicBezTo>
                  <a:cubicBezTo>
                    <a:pt x="1584" y="456"/>
                    <a:pt x="981" y="840"/>
                    <a:pt x="607" y="1404"/>
                  </a:cubicBezTo>
                  <a:cubicBezTo>
                    <a:pt x="59" y="2227"/>
                    <a:pt x="0" y="3317"/>
                    <a:pt x="288" y="4262"/>
                  </a:cubicBezTo>
                  <a:cubicBezTo>
                    <a:pt x="868" y="6172"/>
                    <a:pt x="2697" y="7491"/>
                    <a:pt x="4623" y="8011"/>
                  </a:cubicBezTo>
                  <a:cubicBezTo>
                    <a:pt x="5653" y="8290"/>
                    <a:pt x="6714" y="8380"/>
                    <a:pt x="7783" y="8380"/>
                  </a:cubicBezTo>
                  <a:cubicBezTo>
                    <a:pt x="8713" y="8380"/>
                    <a:pt x="9649" y="8312"/>
                    <a:pt x="10574" y="8243"/>
                  </a:cubicBezTo>
                  <a:lnTo>
                    <a:pt x="14474" y="7959"/>
                  </a:lnTo>
                  <a:cubicBezTo>
                    <a:pt x="15007" y="7920"/>
                    <a:pt x="15581" y="7862"/>
                    <a:pt x="15968" y="7495"/>
                  </a:cubicBezTo>
                  <a:cubicBezTo>
                    <a:pt x="16381" y="7104"/>
                    <a:pt x="16452" y="6446"/>
                    <a:pt x="16268" y="5907"/>
                  </a:cubicBezTo>
                  <a:cubicBezTo>
                    <a:pt x="16084" y="5369"/>
                    <a:pt x="15691" y="4927"/>
                    <a:pt x="15271" y="4540"/>
                  </a:cubicBezTo>
                  <a:cubicBezTo>
                    <a:pt x="14213" y="3559"/>
                    <a:pt x="12955" y="2814"/>
                    <a:pt x="11665" y="2169"/>
                  </a:cubicBezTo>
                  <a:cubicBezTo>
                    <a:pt x="9562" y="1114"/>
                    <a:pt x="7310" y="288"/>
                    <a:pt x="4971" y="53"/>
                  </a:cubicBezTo>
                  <a:cubicBezTo>
                    <a:pt x="4665" y="21"/>
                    <a:pt x="4353" y="1"/>
                    <a:pt x="4042" y="1"/>
                  </a:cubicBezTo>
                  <a:close/>
                </a:path>
              </a:pathLst>
            </a:custGeom>
            <a:solidFill>
              <a:srgbClr val="F14E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7" name="Google Shape;737;p38"/>
          <p:cNvGrpSpPr/>
          <p:nvPr/>
        </p:nvGrpSpPr>
        <p:grpSpPr>
          <a:xfrm rot="772050">
            <a:off x="1269164" y="371292"/>
            <a:ext cx="340600" cy="327381"/>
            <a:chOff x="427198" y="876398"/>
            <a:chExt cx="340596" cy="327377"/>
          </a:xfrm>
        </p:grpSpPr>
        <p:sp>
          <p:nvSpPr>
            <p:cNvPr id="738" name="Google Shape;738;p38"/>
            <p:cNvSpPr/>
            <p:nvPr/>
          </p:nvSpPr>
          <p:spPr>
            <a:xfrm>
              <a:off x="427198" y="91912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739;p38"/>
            <p:cNvSpPr/>
            <p:nvPr/>
          </p:nvSpPr>
          <p:spPr>
            <a:xfrm>
              <a:off x="463050" y="994675"/>
              <a:ext cx="252000" cy="209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38"/>
            <p:cNvSpPr/>
            <p:nvPr/>
          </p:nvSpPr>
          <p:spPr>
            <a:xfrm>
              <a:off x="563934" y="876398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38"/>
            <p:cNvSpPr/>
            <p:nvPr/>
          </p:nvSpPr>
          <p:spPr>
            <a:xfrm>
              <a:off x="688294" y="93151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2" name="Google Shape;742;p38"/>
          <p:cNvGrpSpPr/>
          <p:nvPr/>
        </p:nvGrpSpPr>
        <p:grpSpPr>
          <a:xfrm rot="1509799">
            <a:off x="6810015" y="591883"/>
            <a:ext cx="340596" cy="327377"/>
            <a:chOff x="427198" y="876398"/>
            <a:chExt cx="340596" cy="327377"/>
          </a:xfrm>
        </p:grpSpPr>
        <p:sp>
          <p:nvSpPr>
            <p:cNvPr id="743" name="Google Shape;743;p38"/>
            <p:cNvSpPr/>
            <p:nvPr/>
          </p:nvSpPr>
          <p:spPr>
            <a:xfrm>
              <a:off x="427198" y="91912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38"/>
            <p:cNvSpPr/>
            <p:nvPr/>
          </p:nvSpPr>
          <p:spPr>
            <a:xfrm>
              <a:off x="463050" y="994675"/>
              <a:ext cx="252000" cy="209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38"/>
            <p:cNvSpPr/>
            <p:nvPr/>
          </p:nvSpPr>
          <p:spPr>
            <a:xfrm>
              <a:off x="563934" y="876398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38"/>
            <p:cNvSpPr/>
            <p:nvPr/>
          </p:nvSpPr>
          <p:spPr>
            <a:xfrm>
              <a:off x="688294" y="93151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7" name="Google Shape;747;p38"/>
          <p:cNvGrpSpPr/>
          <p:nvPr/>
        </p:nvGrpSpPr>
        <p:grpSpPr>
          <a:xfrm rot="1509646">
            <a:off x="7964793" y="1752359"/>
            <a:ext cx="254830" cy="244940"/>
            <a:chOff x="427198" y="876398"/>
            <a:chExt cx="340596" cy="327377"/>
          </a:xfrm>
        </p:grpSpPr>
        <p:sp>
          <p:nvSpPr>
            <p:cNvPr id="748" name="Google Shape;748;p38"/>
            <p:cNvSpPr/>
            <p:nvPr/>
          </p:nvSpPr>
          <p:spPr>
            <a:xfrm>
              <a:off x="427198" y="91912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38"/>
            <p:cNvSpPr/>
            <p:nvPr/>
          </p:nvSpPr>
          <p:spPr>
            <a:xfrm>
              <a:off x="463050" y="994675"/>
              <a:ext cx="252000" cy="209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38"/>
            <p:cNvSpPr/>
            <p:nvPr/>
          </p:nvSpPr>
          <p:spPr>
            <a:xfrm>
              <a:off x="563934" y="876398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38"/>
            <p:cNvSpPr/>
            <p:nvPr/>
          </p:nvSpPr>
          <p:spPr>
            <a:xfrm>
              <a:off x="688294" y="93151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2" name="Google Shape;752;p38"/>
          <p:cNvGrpSpPr/>
          <p:nvPr/>
        </p:nvGrpSpPr>
        <p:grpSpPr>
          <a:xfrm rot="1289827">
            <a:off x="1224839" y="2136726"/>
            <a:ext cx="254851" cy="244960"/>
            <a:chOff x="427198" y="876398"/>
            <a:chExt cx="340596" cy="327377"/>
          </a:xfrm>
        </p:grpSpPr>
        <p:sp>
          <p:nvSpPr>
            <p:cNvPr id="753" name="Google Shape;753;p38"/>
            <p:cNvSpPr/>
            <p:nvPr/>
          </p:nvSpPr>
          <p:spPr>
            <a:xfrm>
              <a:off x="427198" y="91912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754;p38"/>
            <p:cNvSpPr/>
            <p:nvPr/>
          </p:nvSpPr>
          <p:spPr>
            <a:xfrm>
              <a:off x="463050" y="994675"/>
              <a:ext cx="252000" cy="209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38"/>
            <p:cNvSpPr/>
            <p:nvPr/>
          </p:nvSpPr>
          <p:spPr>
            <a:xfrm>
              <a:off x="563934" y="876398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38"/>
            <p:cNvSpPr/>
            <p:nvPr/>
          </p:nvSpPr>
          <p:spPr>
            <a:xfrm>
              <a:off x="688294" y="93151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7" name="Google Shape;757;p38"/>
          <p:cNvGrpSpPr/>
          <p:nvPr/>
        </p:nvGrpSpPr>
        <p:grpSpPr>
          <a:xfrm rot="1554292">
            <a:off x="8180522" y="652632"/>
            <a:ext cx="214159" cy="205848"/>
            <a:chOff x="427198" y="876398"/>
            <a:chExt cx="340596" cy="327377"/>
          </a:xfrm>
        </p:grpSpPr>
        <p:sp>
          <p:nvSpPr>
            <p:cNvPr id="758" name="Google Shape;758;p38"/>
            <p:cNvSpPr/>
            <p:nvPr/>
          </p:nvSpPr>
          <p:spPr>
            <a:xfrm>
              <a:off x="427198" y="91912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759;p38"/>
            <p:cNvSpPr/>
            <p:nvPr/>
          </p:nvSpPr>
          <p:spPr>
            <a:xfrm>
              <a:off x="463050" y="994675"/>
              <a:ext cx="252000" cy="209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38"/>
            <p:cNvSpPr/>
            <p:nvPr/>
          </p:nvSpPr>
          <p:spPr>
            <a:xfrm>
              <a:off x="563934" y="876398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761;p38"/>
            <p:cNvSpPr/>
            <p:nvPr/>
          </p:nvSpPr>
          <p:spPr>
            <a:xfrm>
              <a:off x="688294" y="93151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2" name="Google Shape;762;p38"/>
          <p:cNvGrpSpPr/>
          <p:nvPr/>
        </p:nvGrpSpPr>
        <p:grpSpPr>
          <a:xfrm rot="-2562875">
            <a:off x="2056993" y="948875"/>
            <a:ext cx="254864" cy="244973"/>
            <a:chOff x="427198" y="876398"/>
            <a:chExt cx="340596" cy="327377"/>
          </a:xfrm>
        </p:grpSpPr>
        <p:sp>
          <p:nvSpPr>
            <p:cNvPr id="763" name="Google Shape;763;p38"/>
            <p:cNvSpPr/>
            <p:nvPr/>
          </p:nvSpPr>
          <p:spPr>
            <a:xfrm>
              <a:off x="427198" y="91912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38"/>
            <p:cNvSpPr/>
            <p:nvPr/>
          </p:nvSpPr>
          <p:spPr>
            <a:xfrm>
              <a:off x="463050" y="994675"/>
              <a:ext cx="252000" cy="209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38"/>
            <p:cNvSpPr/>
            <p:nvPr/>
          </p:nvSpPr>
          <p:spPr>
            <a:xfrm>
              <a:off x="563934" y="876398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38"/>
            <p:cNvSpPr/>
            <p:nvPr/>
          </p:nvSpPr>
          <p:spPr>
            <a:xfrm>
              <a:off x="688294" y="93151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7" name="Google Shape;767;p38"/>
          <p:cNvGrpSpPr/>
          <p:nvPr/>
        </p:nvGrpSpPr>
        <p:grpSpPr>
          <a:xfrm rot="-2224879">
            <a:off x="1277376" y="3877857"/>
            <a:ext cx="214148" cy="205836"/>
            <a:chOff x="427198" y="876398"/>
            <a:chExt cx="340596" cy="327377"/>
          </a:xfrm>
        </p:grpSpPr>
        <p:sp>
          <p:nvSpPr>
            <p:cNvPr id="768" name="Google Shape;768;p38"/>
            <p:cNvSpPr/>
            <p:nvPr/>
          </p:nvSpPr>
          <p:spPr>
            <a:xfrm>
              <a:off x="427198" y="91912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38"/>
            <p:cNvSpPr/>
            <p:nvPr/>
          </p:nvSpPr>
          <p:spPr>
            <a:xfrm>
              <a:off x="463050" y="994675"/>
              <a:ext cx="252000" cy="209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38"/>
            <p:cNvSpPr/>
            <p:nvPr/>
          </p:nvSpPr>
          <p:spPr>
            <a:xfrm>
              <a:off x="563934" y="876398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38"/>
            <p:cNvSpPr/>
            <p:nvPr/>
          </p:nvSpPr>
          <p:spPr>
            <a:xfrm>
              <a:off x="688294" y="93151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2" name="Google Shape;772;p38"/>
          <p:cNvGrpSpPr/>
          <p:nvPr/>
        </p:nvGrpSpPr>
        <p:grpSpPr>
          <a:xfrm rot="521444">
            <a:off x="7538978" y="3531211"/>
            <a:ext cx="214139" cy="205828"/>
            <a:chOff x="427198" y="876398"/>
            <a:chExt cx="340596" cy="327377"/>
          </a:xfrm>
        </p:grpSpPr>
        <p:sp>
          <p:nvSpPr>
            <p:cNvPr id="773" name="Google Shape;773;p38"/>
            <p:cNvSpPr/>
            <p:nvPr/>
          </p:nvSpPr>
          <p:spPr>
            <a:xfrm>
              <a:off x="427198" y="91912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38"/>
            <p:cNvSpPr/>
            <p:nvPr/>
          </p:nvSpPr>
          <p:spPr>
            <a:xfrm>
              <a:off x="463050" y="994675"/>
              <a:ext cx="252000" cy="209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38"/>
            <p:cNvSpPr/>
            <p:nvPr/>
          </p:nvSpPr>
          <p:spPr>
            <a:xfrm>
              <a:off x="563934" y="876398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38"/>
            <p:cNvSpPr/>
            <p:nvPr/>
          </p:nvSpPr>
          <p:spPr>
            <a:xfrm>
              <a:off x="688294" y="93151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77" name="Google Shape;777;p38"/>
          <p:cNvSpPr/>
          <p:nvPr/>
        </p:nvSpPr>
        <p:spPr>
          <a:xfrm rot="2207874" flipH="1">
            <a:off x="4866779" y="3668269"/>
            <a:ext cx="353488" cy="180070"/>
          </a:xfrm>
          <a:custGeom>
            <a:avLst/>
            <a:gdLst/>
            <a:ahLst/>
            <a:cxnLst/>
            <a:rect l="l" t="t" r="r" b="b"/>
            <a:pathLst>
              <a:path w="16452" h="8380" extrusionOk="0">
                <a:moveTo>
                  <a:pt x="4042" y="1"/>
                </a:moveTo>
                <a:cubicBezTo>
                  <a:pt x="3420" y="1"/>
                  <a:pt x="2803" y="80"/>
                  <a:pt x="2239" y="295"/>
                </a:cubicBezTo>
                <a:cubicBezTo>
                  <a:pt x="1584" y="456"/>
                  <a:pt x="981" y="840"/>
                  <a:pt x="607" y="1404"/>
                </a:cubicBezTo>
                <a:cubicBezTo>
                  <a:pt x="59" y="2227"/>
                  <a:pt x="0" y="3317"/>
                  <a:pt x="288" y="4262"/>
                </a:cubicBezTo>
                <a:cubicBezTo>
                  <a:pt x="868" y="6172"/>
                  <a:pt x="2697" y="7491"/>
                  <a:pt x="4623" y="8011"/>
                </a:cubicBezTo>
                <a:cubicBezTo>
                  <a:pt x="5653" y="8290"/>
                  <a:pt x="6714" y="8380"/>
                  <a:pt x="7783" y="8380"/>
                </a:cubicBezTo>
                <a:cubicBezTo>
                  <a:pt x="8713" y="8380"/>
                  <a:pt x="9649" y="8312"/>
                  <a:pt x="10574" y="8243"/>
                </a:cubicBezTo>
                <a:lnTo>
                  <a:pt x="14474" y="7959"/>
                </a:lnTo>
                <a:cubicBezTo>
                  <a:pt x="15007" y="7920"/>
                  <a:pt x="15581" y="7862"/>
                  <a:pt x="15968" y="7495"/>
                </a:cubicBezTo>
                <a:cubicBezTo>
                  <a:pt x="16381" y="7104"/>
                  <a:pt x="16452" y="6446"/>
                  <a:pt x="16268" y="5907"/>
                </a:cubicBezTo>
                <a:cubicBezTo>
                  <a:pt x="16084" y="5369"/>
                  <a:pt x="15691" y="4927"/>
                  <a:pt x="15271" y="4540"/>
                </a:cubicBezTo>
                <a:cubicBezTo>
                  <a:pt x="14213" y="3559"/>
                  <a:pt x="12955" y="2814"/>
                  <a:pt x="11665" y="2169"/>
                </a:cubicBezTo>
                <a:cubicBezTo>
                  <a:pt x="9562" y="1114"/>
                  <a:pt x="7310" y="288"/>
                  <a:pt x="4971" y="53"/>
                </a:cubicBezTo>
                <a:cubicBezTo>
                  <a:pt x="4665" y="21"/>
                  <a:pt x="4353" y="1"/>
                  <a:pt x="4042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21000">
                <a:schemeClr val="accent1"/>
              </a:gs>
              <a:gs pos="76000">
                <a:schemeClr val="accent6"/>
              </a:gs>
              <a:gs pos="100000">
                <a:schemeClr val="accent6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78" name="Google Shape;778;p38"/>
          <p:cNvGrpSpPr/>
          <p:nvPr/>
        </p:nvGrpSpPr>
        <p:grpSpPr>
          <a:xfrm rot="-4960474">
            <a:off x="4391109" y="3435461"/>
            <a:ext cx="361774" cy="281959"/>
            <a:chOff x="2035780" y="3267302"/>
            <a:chExt cx="361788" cy="281970"/>
          </a:xfrm>
        </p:grpSpPr>
        <p:sp>
          <p:nvSpPr>
            <p:cNvPr id="779" name="Google Shape;779;p38"/>
            <p:cNvSpPr/>
            <p:nvPr/>
          </p:nvSpPr>
          <p:spPr>
            <a:xfrm rot="3306960">
              <a:off x="2154032" y="3283196"/>
              <a:ext cx="163735" cy="239569"/>
            </a:xfrm>
            <a:custGeom>
              <a:avLst/>
              <a:gdLst/>
              <a:ahLst/>
              <a:cxnLst/>
              <a:rect l="l" t="t" r="r" b="b"/>
              <a:pathLst>
                <a:path w="11082" h="12766" extrusionOk="0">
                  <a:moveTo>
                    <a:pt x="11082" y="12766"/>
                  </a:moveTo>
                  <a:lnTo>
                    <a:pt x="3016" y="0"/>
                  </a:lnTo>
                  <a:lnTo>
                    <a:pt x="0" y="491"/>
                  </a:lnTo>
                  <a:lnTo>
                    <a:pt x="10310" y="1276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780" name="Google Shape;780;p38"/>
            <p:cNvSpPr/>
            <p:nvPr/>
          </p:nvSpPr>
          <p:spPr>
            <a:xfrm rot="4557590">
              <a:off x="2267149" y="3412685"/>
              <a:ext cx="97983" cy="143362"/>
            </a:xfrm>
            <a:custGeom>
              <a:avLst/>
              <a:gdLst/>
              <a:ahLst/>
              <a:cxnLst/>
              <a:rect l="l" t="t" r="r" b="b"/>
              <a:pathLst>
                <a:path w="11082" h="12766" extrusionOk="0">
                  <a:moveTo>
                    <a:pt x="11082" y="12766"/>
                  </a:moveTo>
                  <a:lnTo>
                    <a:pt x="3016" y="0"/>
                  </a:lnTo>
                  <a:lnTo>
                    <a:pt x="0" y="491"/>
                  </a:lnTo>
                  <a:lnTo>
                    <a:pt x="10310" y="1276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781" name="Google Shape;781;p38"/>
            <p:cNvSpPr/>
            <p:nvPr/>
          </p:nvSpPr>
          <p:spPr>
            <a:xfrm rot="1737802">
              <a:off x="2064375" y="3347169"/>
              <a:ext cx="98004" cy="143369"/>
            </a:xfrm>
            <a:custGeom>
              <a:avLst/>
              <a:gdLst/>
              <a:ahLst/>
              <a:cxnLst/>
              <a:rect l="l" t="t" r="r" b="b"/>
              <a:pathLst>
                <a:path w="11082" h="12766" extrusionOk="0">
                  <a:moveTo>
                    <a:pt x="11082" y="12766"/>
                  </a:moveTo>
                  <a:lnTo>
                    <a:pt x="3016" y="0"/>
                  </a:lnTo>
                  <a:lnTo>
                    <a:pt x="0" y="491"/>
                  </a:lnTo>
                  <a:lnTo>
                    <a:pt x="10310" y="1276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</p:grpSp>
    </p:spTree>
    <p:extLst>
      <p:ext uri="{BB962C8B-B14F-4D97-AF65-F5344CB8AC3E}">
        <p14:creationId xmlns:p14="http://schemas.microsoft.com/office/powerpoint/2010/main" val="1478775984"/>
      </p:ext>
    </p:extLst>
  </p:cSld>
  <p:clrMapOvr>
    <a:masterClrMapping/>
  </p:clrMapOvr>
  <p:transition spd="med">
    <p:pull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9" name="Google Shape;1549;p49"/>
          <p:cNvSpPr txBox="1">
            <a:spLocks noGrp="1"/>
          </p:cNvSpPr>
          <p:nvPr>
            <p:ph type="subTitle" idx="1"/>
          </p:nvPr>
        </p:nvSpPr>
        <p:spPr>
          <a:xfrm>
            <a:off x="2390879" y="2006981"/>
            <a:ext cx="4370296" cy="101948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3600" b="1" dirty="0" err="1"/>
              <a:t>Різноматність</a:t>
            </a:r>
            <a:r>
              <a:rPr lang="uk-UA" sz="3600" b="1" dirty="0"/>
              <a:t> тварин </a:t>
            </a:r>
            <a:endParaRPr sz="3600" b="1" dirty="0"/>
          </a:p>
        </p:txBody>
      </p:sp>
      <p:cxnSp>
        <p:nvCxnSpPr>
          <p:cNvPr id="1550" name="Google Shape;1550;p49"/>
          <p:cNvCxnSpPr/>
          <p:nvPr/>
        </p:nvCxnSpPr>
        <p:spPr>
          <a:xfrm>
            <a:off x="3258225" y="3043175"/>
            <a:ext cx="26127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1551" name="Google Shape;1551;p49"/>
          <p:cNvGrpSpPr/>
          <p:nvPr/>
        </p:nvGrpSpPr>
        <p:grpSpPr>
          <a:xfrm>
            <a:off x="560275" y="2560363"/>
            <a:ext cx="2173950" cy="2143925"/>
            <a:chOff x="389325" y="2656038"/>
            <a:chExt cx="2173950" cy="2143925"/>
          </a:xfrm>
        </p:grpSpPr>
        <p:sp>
          <p:nvSpPr>
            <p:cNvPr id="1552" name="Google Shape;1552;p49"/>
            <p:cNvSpPr/>
            <p:nvPr/>
          </p:nvSpPr>
          <p:spPr>
            <a:xfrm flipH="1">
              <a:off x="389325" y="2779988"/>
              <a:ext cx="585100" cy="998700"/>
            </a:xfrm>
            <a:custGeom>
              <a:avLst/>
              <a:gdLst/>
              <a:ahLst/>
              <a:cxnLst/>
              <a:rect l="l" t="t" r="r" b="b"/>
              <a:pathLst>
                <a:path w="23404" h="39948" extrusionOk="0">
                  <a:moveTo>
                    <a:pt x="1904" y="0"/>
                  </a:moveTo>
                  <a:cubicBezTo>
                    <a:pt x="11236" y="13874"/>
                    <a:pt x="11052" y="26796"/>
                    <a:pt x="0" y="38628"/>
                  </a:cubicBezTo>
                  <a:lnTo>
                    <a:pt x="1242" y="39948"/>
                  </a:lnTo>
                  <a:cubicBezTo>
                    <a:pt x="1242" y="39948"/>
                    <a:pt x="23403" y="23722"/>
                    <a:pt x="1904" y="0"/>
                  </a:cubicBezTo>
                  <a:close/>
                </a:path>
              </a:pathLst>
            </a:custGeom>
            <a:solidFill>
              <a:srgbClr val="DE63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3" name="Google Shape;1553;p49"/>
            <p:cNvSpPr/>
            <p:nvPr/>
          </p:nvSpPr>
          <p:spPr>
            <a:xfrm flipH="1">
              <a:off x="973200" y="3700113"/>
              <a:ext cx="564125" cy="1063475"/>
            </a:xfrm>
            <a:custGeom>
              <a:avLst/>
              <a:gdLst/>
              <a:ahLst/>
              <a:cxnLst/>
              <a:rect l="l" t="t" r="r" b="b"/>
              <a:pathLst>
                <a:path w="22565" h="42539" extrusionOk="0">
                  <a:moveTo>
                    <a:pt x="5587" y="0"/>
                  </a:moveTo>
                  <a:cubicBezTo>
                    <a:pt x="4095" y="0"/>
                    <a:pt x="2871" y="871"/>
                    <a:pt x="1888" y="2514"/>
                  </a:cubicBezTo>
                  <a:cubicBezTo>
                    <a:pt x="446" y="4917"/>
                    <a:pt x="1" y="7788"/>
                    <a:pt x="601" y="10507"/>
                  </a:cubicBezTo>
                  <a:cubicBezTo>
                    <a:pt x="1417" y="14217"/>
                    <a:pt x="4249" y="19149"/>
                    <a:pt x="13349" y="20391"/>
                  </a:cubicBezTo>
                  <a:cubicBezTo>
                    <a:pt x="14707" y="20578"/>
                    <a:pt x="15817" y="21542"/>
                    <a:pt x="16188" y="22826"/>
                  </a:cubicBezTo>
                  <a:lnTo>
                    <a:pt x="19642" y="40693"/>
                  </a:lnTo>
                  <a:cubicBezTo>
                    <a:pt x="19642" y="40693"/>
                    <a:pt x="17644" y="40016"/>
                    <a:pt x="15697" y="40016"/>
                  </a:cubicBezTo>
                  <a:cubicBezTo>
                    <a:pt x="14590" y="40016"/>
                    <a:pt x="13499" y="40235"/>
                    <a:pt x="12800" y="40922"/>
                  </a:cubicBezTo>
                  <a:cubicBezTo>
                    <a:pt x="12194" y="41519"/>
                    <a:pt x="12649" y="42538"/>
                    <a:pt x="13513" y="42538"/>
                  </a:cubicBezTo>
                  <a:lnTo>
                    <a:pt x="21016" y="42538"/>
                  </a:lnTo>
                  <a:cubicBezTo>
                    <a:pt x="21878" y="42538"/>
                    <a:pt x="22565" y="41832"/>
                    <a:pt x="22513" y="40993"/>
                  </a:cubicBezTo>
                  <a:lnTo>
                    <a:pt x="21068" y="16920"/>
                  </a:lnTo>
                  <a:cubicBezTo>
                    <a:pt x="15507" y="16426"/>
                    <a:pt x="13933" y="12562"/>
                    <a:pt x="13675" y="5536"/>
                  </a:cubicBezTo>
                  <a:cubicBezTo>
                    <a:pt x="13588" y="3081"/>
                    <a:pt x="9533" y="1126"/>
                    <a:pt x="7162" y="291"/>
                  </a:cubicBezTo>
                  <a:cubicBezTo>
                    <a:pt x="6607" y="96"/>
                    <a:pt x="6082" y="0"/>
                    <a:pt x="5587" y="0"/>
                  </a:cubicBezTo>
                  <a:close/>
                </a:path>
              </a:pathLst>
            </a:custGeom>
            <a:solidFill>
              <a:srgbClr val="DE63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4" name="Google Shape;1554;p49"/>
            <p:cNvSpPr/>
            <p:nvPr/>
          </p:nvSpPr>
          <p:spPr>
            <a:xfrm flipH="1">
              <a:off x="1005300" y="3700113"/>
              <a:ext cx="531950" cy="510900"/>
            </a:xfrm>
            <a:custGeom>
              <a:avLst/>
              <a:gdLst/>
              <a:ahLst/>
              <a:cxnLst/>
              <a:rect l="l" t="t" r="r" b="b"/>
              <a:pathLst>
                <a:path w="21278" h="20436" extrusionOk="0">
                  <a:moveTo>
                    <a:pt x="5588" y="0"/>
                  </a:moveTo>
                  <a:cubicBezTo>
                    <a:pt x="4095" y="0"/>
                    <a:pt x="2871" y="871"/>
                    <a:pt x="1885" y="2514"/>
                  </a:cubicBezTo>
                  <a:cubicBezTo>
                    <a:pt x="446" y="4917"/>
                    <a:pt x="1" y="7788"/>
                    <a:pt x="601" y="10507"/>
                  </a:cubicBezTo>
                  <a:cubicBezTo>
                    <a:pt x="1136" y="12939"/>
                    <a:pt x="2536" y="15900"/>
                    <a:pt x="6004" y="17997"/>
                  </a:cubicBezTo>
                  <a:cubicBezTo>
                    <a:pt x="7694" y="17158"/>
                    <a:pt x="9320" y="16171"/>
                    <a:pt x="10704" y="14871"/>
                  </a:cubicBezTo>
                  <a:cubicBezTo>
                    <a:pt x="10732" y="14844"/>
                    <a:pt x="10767" y="14830"/>
                    <a:pt x="10803" y="14830"/>
                  </a:cubicBezTo>
                  <a:cubicBezTo>
                    <a:pt x="10851" y="14830"/>
                    <a:pt x="10899" y="14854"/>
                    <a:pt x="10927" y="14900"/>
                  </a:cubicBezTo>
                  <a:cubicBezTo>
                    <a:pt x="11633" y="15929"/>
                    <a:pt x="12572" y="16781"/>
                    <a:pt x="13594" y="17487"/>
                  </a:cubicBezTo>
                  <a:cubicBezTo>
                    <a:pt x="15607" y="18878"/>
                    <a:pt x="17962" y="19778"/>
                    <a:pt x="20349" y="20265"/>
                  </a:cubicBezTo>
                  <a:cubicBezTo>
                    <a:pt x="20655" y="20329"/>
                    <a:pt x="20965" y="20384"/>
                    <a:pt x="21278" y="20436"/>
                  </a:cubicBezTo>
                  <a:lnTo>
                    <a:pt x="21065" y="16923"/>
                  </a:lnTo>
                  <a:cubicBezTo>
                    <a:pt x="15504" y="16426"/>
                    <a:pt x="14385" y="11781"/>
                    <a:pt x="14130" y="4755"/>
                  </a:cubicBezTo>
                  <a:cubicBezTo>
                    <a:pt x="14043" y="2301"/>
                    <a:pt x="9533" y="1126"/>
                    <a:pt x="7162" y="291"/>
                  </a:cubicBezTo>
                  <a:cubicBezTo>
                    <a:pt x="6607" y="96"/>
                    <a:pt x="6083" y="0"/>
                    <a:pt x="5588" y="0"/>
                  </a:cubicBezTo>
                  <a:close/>
                </a:path>
              </a:pathLst>
            </a:custGeom>
            <a:solidFill>
              <a:srgbClr val="DE63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5" name="Google Shape;1555;p49"/>
            <p:cNvSpPr/>
            <p:nvPr/>
          </p:nvSpPr>
          <p:spPr>
            <a:xfrm flipH="1">
              <a:off x="936375" y="2833238"/>
              <a:ext cx="1294150" cy="1383775"/>
            </a:xfrm>
            <a:custGeom>
              <a:avLst/>
              <a:gdLst/>
              <a:ahLst/>
              <a:cxnLst/>
              <a:rect l="l" t="t" r="r" b="b"/>
              <a:pathLst>
                <a:path w="51766" h="55351" extrusionOk="0">
                  <a:moveTo>
                    <a:pt x="9542" y="0"/>
                  </a:moveTo>
                  <a:cubicBezTo>
                    <a:pt x="7292" y="0"/>
                    <a:pt x="5026" y="450"/>
                    <a:pt x="2745" y="1322"/>
                  </a:cubicBezTo>
                  <a:cubicBezTo>
                    <a:pt x="1913" y="1641"/>
                    <a:pt x="1207" y="2215"/>
                    <a:pt x="719" y="2964"/>
                  </a:cubicBezTo>
                  <a:cubicBezTo>
                    <a:pt x="255" y="3670"/>
                    <a:pt x="7" y="4499"/>
                    <a:pt x="7" y="5347"/>
                  </a:cubicBezTo>
                  <a:cubicBezTo>
                    <a:pt x="0" y="12276"/>
                    <a:pt x="145" y="18857"/>
                    <a:pt x="465" y="24789"/>
                  </a:cubicBezTo>
                  <a:cubicBezTo>
                    <a:pt x="478" y="25069"/>
                    <a:pt x="497" y="25350"/>
                    <a:pt x="510" y="25628"/>
                  </a:cubicBezTo>
                  <a:cubicBezTo>
                    <a:pt x="707" y="29008"/>
                    <a:pt x="955" y="32163"/>
                    <a:pt x="1271" y="35047"/>
                  </a:cubicBezTo>
                  <a:cubicBezTo>
                    <a:pt x="1739" y="39327"/>
                    <a:pt x="2352" y="43005"/>
                    <a:pt x="3129" y="45888"/>
                  </a:cubicBezTo>
                  <a:cubicBezTo>
                    <a:pt x="3197" y="46150"/>
                    <a:pt x="3265" y="46398"/>
                    <a:pt x="3336" y="46643"/>
                  </a:cubicBezTo>
                  <a:cubicBezTo>
                    <a:pt x="4042" y="49050"/>
                    <a:pt x="5455" y="51169"/>
                    <a:pt x="7348" y="52691"/>
                  </a:cubicBezTo>
                  <a:cubicBezTo>
                    <a:pt x="7348" y="52695"/>
                    <a:pt x="7352" y="52698"/>
                    <a:pt x="7355" y="52698"/>
                  </a:cubicBezTo>
                  <a:cubicBezTo>
                    <a:pt x="8510" y="53627"/>
                    <a:pt x="9835" y="54320"/>
                    <a:pt x="11258" y="54737"/>
                  </a:cubicBezTo>
                  <a:cubicBezTo>
                    <a:pt x="12663" y="55147"/>
                    <a:pt x="14175" y="55350"/>
                    <a:pt x="15788" y="55350"/>
                  </a:cubicBezTo>
                  <a:cubicBezTo>
                    <a:pt x="16800" y="55350"/>
                    <a:pt x="17852" y="55270"/>
                    <a:pt x="18942" y="55111"/>
                  </a:cubicBezTo>
                  <a:cubicBezTo>
                    <a:pt x="19668" y="55008"/>
                    <a:pt x="20413" y="54872"/>
                    <a:pt x="21171" y="54695"/>
                  </a:cubicBezTo>
                  <a:lnTo>
                    <a:pt x="21174" y="54695"/>
                  </a:lnTo>
                  <a:cubicBezTo>
                    <a:pt x="23993" y="54056"/>
                    <a:pt x="27045" y="52946"/>
                    <a:pt x="30313" y="51401"/>
                  </a:cubicBezTo>
                  <a:cubicBezTo>
                    <a:pt x="36254" y="48588"/>
                    <a:pt x="42906" y="44334"/>
                    <a:pt x="50196" y="38808"/>
                  </a:cubicBezTo>
                  <a:cubicBezTo>
                    <a:pt x="50628" y="38482"/>
                    <a:pt x="51057" y="38153"/>
                    <a:pt x="51486" y="37818"/>
                  </a:cubicBezTo>
                  <a:cubicBezTo>
                    <a:pt x="51766" y="33934"/>
                    <a:pt x="49157" y="33050"/>
                    <a:pt x="44605" y="33050"/>
                  </a:cubicBezTo>
                  <a:cubicBezTo>
                    <a:pt x="44378" y="33050"/>
                    <a:pt x="44146" y="33052"/>
                    <a:pt x="43909" y="33056"/>
                  </a:cubicBezTo>
                  <a:cubicBezTo>
                    <a:pt x="42543" y="33083"/>
                    <a:pt x="38063" y="33821"/>
                    <a:pt x="33594" y="33821"/>
                  </a:cubicBezTo>
                  <a:cubicBezTo>
                    <a:pt x="29791" y="33821"/>
                    <a:pt x="25997" y="33286"/>
                    <a:pt x="24138" y="31321"/>
                  </a:cubicBezTo>
                  <a:cubicBezTo>
                    <a:pt x="22064" y="29131"/>
                    <a:pt x="20806" y="25831"/>
                    <a:pt x="20687" y="21099"/>
                  </a:cubicBezTo>
                  <a:lnTo>
                    <a:pt x="20158" y="9702"/>
                  </a:lnTo>
                  <a:cubicBezTo>
                    <a:pt x="19922" y="4615"/>
                    <a:pt x="15958" y="460"/>
                    <a:pt x="10884" y="54"/>
                  </a:cubicBezTo>
                  <a:cubicBezTo>
                    <a:pt x="10437" y="18"/>
                    <a:pt x="9990" y="0"/>
                    <a:pt x="9542" y="0"/>
                  </a:cubicBezTo>
                  <a:close/>
                </a:path>
              </a:pathLst>
            </a:custGeom>
            <a:solidFill>
              <a:srgbClr val="DE63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6" name="Google Shape;1556;p49"/>
            <p:cNvSpPr/>
            <p:nvPr/>
          </p:nvSpPr>
          <p:spPr>
            <a:xfrm flipH="1">
              <a:off x="972400" y="2865288"/>
              <a:ext cx="1258050" cy="1351725"/>
            </a:xfrm>
            <a:custGeom>
              <a:avLst/>
              <a:gdLst/>
              <a:ahLst/>
              <a:cxnLst/>
              <a:rect l="l" t="t" r="r" b="b"/>
              <a:pathLst>
                <a:path w="50322" h="54069" extrusionOk="0">
                  <a:moveTo>
                    <a:pt x="8225" y="1"/>
                  </a:moveTo>
                  <a:cubicBezTo>
                    <a:pt x="5979" y="1"/>
                    <a:pt x="3714" y="453"/>
                    <a:pt x="1436" y="1323"/>
                  </a:cubicBezTo>
                  <a:cubicBezTo>
                    <a:pt x="1184" y="1420"/>
                    <a:pt x="942" y="1540"/>
                    <a:pt x="716" y="1678"/>
                  </a:cubicBezTo>
                  <a:cubicBezTo>
                    <a:pt x="249" y="2388"/>
                    <a:pt x="0" y="3217"/>
                    <a:pt x="0" y="4065"/>
                  </a:cubicBezTo>
                  <a:cubicBezTo>
                    <a:pt x="0" y="6614"/>
                    <a:pt x="20" y="9107"/>
                    <a:pt x="58" y="11543"/>
                  </a:cubicBezTo>
                  <a:cubicBezTo>
                    <a:pt x="58" y="11649"/>
                    <a:pt x="62" y="11752"/>
                    <a:pt x="65" y="11855"/>
                  </a:cubicBezTo>
                  <a:cubicBezTo>
                    <a:pt x="81" y="13004"/>
                    <a:pt x="107" y="14136"/>
                    <a:pt x="136" y="15255"/>
                  </a:cubicBezTo>
                  <a:cubicBezTo>
                    <a:pt x="213" y="18117"/>
                    <a:pt x="320" y="20875"/>
                    <a:pt x="462" y="23507"/>
                  </a:cubicBezTo>
                  <a:cubicBezTo>
                    <a:pt x="465" y="23578"/>
                    <a:pt x="468" y="23652"/>
                    <a:pt x="475" y="23723"/>
                  </a:cubicBezTo>
                  <a:cubicBezTo>
                    <a:pt x="481" y="23933"/>
                    <a:pt x="497" y="24142"/>
                    <a:pt x="507" y="24346"/>
                  </a:cubicBezTo>
                  <a:cubicBezTo>
                    <a:pt x="704" y="27726"/>
                    <a:pt x="949" y="30881"/>
                    <a:pt x="1268" y="33765"/>
                  </a:cubicBezTo>
                  <a:cubicBezTo>
                    <a:pt x="1736" y="38045"/>
                    <a:pt x="2345" y="41723"/>
                    <a:pt x="3123" y="44606"/>
                  </a:cubicBezTo>
                  <a:cubicBezTo>
                    <a:pt x="3194" y="44868"/>
                    <a:pt x="3262" y="45116"/>
                    <a:pt x="3333" y="45361"/>
                  </a:cubicBezTo>
                  <a:cubicBezTo>
                    <a:pt x="4039" y="47768"/>
                    <a:pt x="5452" y="49887"/>
                    <a:pt x="7345" y="51409"/>
                  </a:cubicBezTo>
                  <a:cubicBezTo>
                    <a:pt x="7345" y="51413"/>
                    <a:pt x="7349" y="51416"/>
                    <a:pt x="7352" y="51416"/>
                  </a:cubicBezTo>
                  <a:cubicBezTo>
                    <a:pt x="8507" y="52345"/>
                    <a:pt x="9832" y="53038"/>
                    <a:pt x="11255" y="53455"/>
                  </a:cubicBezTo>
                  <a:cubicBezTo>
                    <a:pt x="12660" y="53865"/>
                    <a:pt x="14172" y="54068"/>
                    <a:pt x="15785" y="54068"/>
                  </a:cubicBezTo>
                  <a:cubicBezTo>
                    <a:pt x="16797" y="54068"/>
                    <a:pt x="17849" y="53988"/>
                    <a:pt x="18939" y="53829"/>
                  </a:cubicBezTo>
                  <a:cubicBezTo>
                    <a:pt x="19665" y="53726"/>
                    <a:pt x="20410" y="53590"/>
                    <a:pt x="21168" y="53413"/>
                  </a:cubicBezTo>
                  <a:lnTo>
                    <a:pt x="21171" y="53413"/>
                  </a:lnTo>
                  <a:cubicBezTo>
                    <a:pt x="23990" y="52774"/>
                    <a:pt x="27042" y="51664"/>
                    <a:pt x="30310" y="50119"/>
                  </a:cubicBezTo>
                  <a:cubicBezTo>
                    <a:pt x="36251" y="47306"/>
                    <a:pt x="42903" y="43052"/>
                    <a:pt x="50193" y="37526"/>
                  </a:cubicBezTo>
                  <a:cubicBezTo>
                    <a:pt x="50322" y="33888"/>
                    <a:pt x="47731" y="33052"/>
                    <a:pt x="43290" y="33052"/>
                  </a:cubicBezTo>
                  <a:cubicBezTo>
                    <a:pt x="43065" y="33052"/>
                    <a:pt x="42835" y="33054"/>
                    <a:pt x="42600" y="33058"/>
                  </a:cubicBezTo>
                  <a:cubicBezTo>
                    <a:pt x="41233" y="33083"/>
                    <a:pt x="36750" y="33822"/>
                    <a:pt x="32280" y="33822"/>
                  </a:cubicBezTo>
                  <a:cubicBezTo>
                    <a:pt x="28479" y="33822"/>
                    <a:pt x="24687" y="33287"/>
                    <a:pt x="22829" y="31323"/>
                  </a:cubicBezTo>
                  <a:cubicBezTo>
                    <a:pt x="20755" y="29129"/>
                    <a:pt x="19497" y="25833"/>
                    <a:pt x="19374" y="21097"/>
                  </a:cubicBezTo>
                  <a:lnTo>
                    <a:pt x="18848" y="9701"/>
                  </a:lnTo>
                  <a:cubicBezTo>
                    <a:pt x="18613" y="4617"/>
                    <a:pt x="14649" y="459"/>
                    <a:pt x="9574" y="56"/>
                  </a:cubicBezTo>
                  <a:cubicBezTo>
                    <a:pt x="9125" y="19"/>
                    <a:pt x="8676" y="1"/>
                    <a:pt x="8225" y="1"/>
                  </a:cubicBezTo>
                  <a:close/>
                </a:path>
              </a:pathLst>
            </a:custGeom>
            <a:solidFill>
              <a:srgbClr val="DE63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7" name="Google Shape;1557;p49"/>
            <p:cNvSpPr/>
            <p:nvPr/>
          </p:nvSpPr>
          <p:spPr>
            <a:xfrm flipH="1">
              <a:off x="1253675" y="3782763"/>
              <a:ext cx="654125" cy="434275"/>
            </a:xfrm>
            <a:custGeom>
              <a:avLst/>
              <a:gdLst/>
              <a:ahLst/>
              <a:cxnLst/>
              <a:rect l="l" t="t" r="r" b="b"/>
              <a:pathLst>
                <a:path w="26165" h="17371" extrusionOk="0">
                  <a:moveTo>
                    <a:pt x="6565" y="0"/>
                  </a:moveTo>
                  <a:cubicBezTo>
                    <a:pt x="5944" y="0"/>
                    <a:pt x="5324" y="73"/>
                    <a:pt x="4717" y="217"/>
                  </a:cubicBezTo>
                  <a:cubicBezTo>
                    <a:pt x="3139" y="604"/>
                    <a:pt x="1697" y="1588"/>
                    <a:pt x="1088" y="3143"/>
                  </a:cubicBezTo>
                  <a:cubicBezTo>
                    <a:pt x="488" y="4669"/>
                    <a:pt x="772" y="6394"/>
                    <a:pt x="991" y="7972"/>
                  </a:cubicBezTo>
                  <a:cubicBezTo>
                    <a:pt x="1230" y="9691"/>
                    <a:pt x="1533" y="11430"/>
                    <a:pt x="1462" y="13172"/>
                  </a:cubicBezTo>
                  <a:cubicBezTo>
                    <a:pt x="1401" y="14617"/>
                    <a:pt x="1033" y="16088"/>
                    <a:pt x="1" y="17133"/>
                  </a:cubicBezTo>
                  <a:cubicBezTo>
                    <a:pt x="926" y="17291"/>
                    <a:pt x="1893" y="17370"/>
                    <a:pt x="2898" y="17370"/>
                  </a:cubicBezTo>
                  <a:cubicBezTo>
                    <a:pt x="3904" y="17370"/>
                    <a:pt x="4949" y="17291"/>
                    <a:pt x="6033" y="17133"/>
                  </a:cubicBezTo>
                  <a:cubicBezTo>
                    <a:pt x="6759" y="17027"/>
                    <a:pt x="7500" y="16888"/>
                    <a:pt x="8262" y="16714"/>
                  </a:cubicBezTo>
                  <a:lnTo>
                    <a:pt x="8265" y="16714"/>
                  </a:lnTo>
                  <a:cubicBezTo>
                    <a:pt x="11084" y="16075"/>
                    <a:pt x="14133" y="14965"/>
                    <a:pt x="17404" y="13420"/>
                  </a:cubicBezTo>
                  <a:cubicBezTo>
                    <a:pt x="20171" y="12107"/>
                    <a:pt x="23091" y="10491"/>
                    <a:pt x="26165" y="8565"/>
                  </a:cubicBezTo>
                  <a:lnTo>
                    <a:pt x="26165" y="8565"/>
                  </a:lnTo>
                  <a:cubicBezTo>
                    <a:pt x="25052" y="8811"/>
                    <a:pt x="23926" y="8985"/>
                    <a:pt x="22794" y="9085"/>
                  </a:cubicBezTo>
                  <a:cubicBezTo>
                    <a:pt x="22144" y="9143"/>
                    <a:pt x="21493" y="9172"/>
                    <a:pt x="20842" y="9172"/>
                  </a:cubicBezTo>
                  <a:cubicBezTo>
                    <a:pt x="20559" y="9172"/>
                    <a:pt x="20276" y="9166"/>
                    <a:pt x="19994" y="9156"/>
                  </a:cubicBezTo>
                  <a:cubicBezTo>
                    <a:pt x="19068" y="9120"/>
                    <a:pt x="18139" y="9033"/>
                    <a:pt x="17258" y="8736"/>
                  </a:cubicBezTo>
                  <a:cubicBezTo>
                    <a:pt x="15510" y="8149"/>
                    <a:pt x="14181" y="6875"/>
                    <a:pt x="13084" y="5440"/>
                  </a:cubicBezTo>
                  <a:cubicBezTo>
                    <a:pt x="12507" y="4682"/>
                    <a:pt x="11997" y="3885"/>
                    <a:pt x="11478" y="3088"/>
                  </a:cubicBezTo>
                  <a:cubicBezTo>
                    <a:pt x="10997" y="2353"/>
                    <a:pt x="10491" y="1617"/>
                    <a:pt x="9820" y="1043"/>
                  </a:cubicBezTo>
                  <a:cubicBezTo>
                    <a:pt x="9110" y="437"/>
                    <a:pt x="8252" y="120"/>
                    <a:pt x="7326" y="37"/>
                  </a:cubicBezTo>
                  <a:cubicBezTo>
                    <a:pt x="7073" y="12"/>
                    <a:pt x="6819" y="0"/>
                    <a:pt x="6565" y="0"/>
                  </a:cubicBezTo>
                  <a:close/>
                </a:path>
              </a:pathLst>
            </a:custGeom>
            <a:solidFill>
              <a:srgbClr val="DE63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8" name="Google Shape;1558;p49"/>
            <p:cNvSpPr/>
            <p:nvPr/>
          </p:nvSpPr>
          <p:spPr>
            <a:xfrm flipH="1">
              <a:off x="1705350" y="2671988"/>
              <a:ext cx="298825" cy="335325"/>
            </a:xfrm>
            <a:custGeom>
              <a:avLst/>
              <a:gdLst/>
              <a:ahLst/>
              <a:cxnLst/>
              <a:rect l="l" t="t" r="r" b="b"/>
              <a:pathLst>
                <a:path w="11953" h="13413" extrusionOk="0">
                  <a:moveTo>
                    <a:pt x="5069" y="1"/>
                  </a:moveTo>
                  <a:cubicBezTo>
                    <a:pt x="4188" y="1"/>
                    <a:pt x="3336" y="416"/>
                    <a:pt x="2794" y="1156"/>
                  </a:cubicBezTo>
                  <a:cubicBezTo>
                    <a:pt x="1549" y="2878"/>
                    <a:pt x="1" y="5939"/>
                    <a:pt x="536" y="10101"/>
                  </a:cubicBezTo>
                  <a:cubicBezTo>
                    <a:pt x="549" y="10210"/>
                    <a:pt x="562" y="10320"/>
                    <a:pt x="581" y="10430"/>
                  </a:cubicBezTo>
                  <a:cubicBezTo>
                    <a:pt x="652" y="10888"/>
                    <a:pt x="746" y="11355"/>
                    <a:pt x="869" y="11839"/>
                  </a:cubicBezTo>
                  <a:cubicBezTo>
                    <a:pt x="1117" y="12817"/>
                    <a:pt x="1998" y="13412"/>
                    <a:pt x="2912" y="13412"/>
                  </a:cubicBezTo>
                  <a:cubicBezTo>
                    <a:pt x="3328" y="13412"/>
                    <a:pt x="3750" y="13289"/>
                    <a:pt x="4123" y="13023"/>
                  </a:cubicBezTo>
                  <a:cubicBezTo>
                    <a:pt x="5220" y="12246"/>
                    <a:pt x="6501" y="10968"/>
                    <a:pt x="7575" y="8904"/>
                  </a:cubicBezTo>
                  <a:lnTo>
                    <a:pt x="9020" y="10439"/>
                  </a:lnTo>
                  <a:cubicBezTo>
                    <a:pt x="9020" y="10439"/>
                    <a:pt x="11552" y="7714"/>
                    <a:pt x="11849" y="4443"/>
                  </a:cubicBezTo>
                  <a:cubicBezTo>
                    <a:pt x="11952" y="3236"/>
                    <a:pt x="11281" y="2098"/>
                    <a:pt x="10175" y="1607"/>
                  </a:cubicBezTo>
                  <a:cubicBezTo>
                    <a:pt x="10101" y="1578"/>
                    <a:pt x="10026" y="1546"/>
                    <a:pt x="9949" y="1520"/>
                  </a:cubicBezTo>
                  <a:lnTo>
                    <a:pt x="9365" y="1317"/>
                  </a:lnTo>
                  <a:lnTo>
                    <a:pt x="5998" y="159"/>
                  </a:lnTo>
                  <a:cubicBezTo>
                    <a:pt x="5693" y="52"/>
                    <a:pt x="5379" y="1"/>
                    <a:pt x="5069" y="1"/>
                  </a:cubicBezTo>
                  <a:close/>
                </a:path>
              </a:pathLst>
            </a:custGeom>
            <a:solidFill>
              <a:srgbClr val="8A2C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9" name="Google Shape;1559;p49"/>
            <p:cNvSpPr/>
            <p:nvPr/>
          </p:nvSpPr>
          <p:spPr>
            <a:xfrm flipH="1">
              <a:off x="1749800" y="2671988"/>
              <a:ext cx="254375" cy="307250"/>
            </a:xfrm>
            <a:custGeom>
              <a:avLst/>
              <a:gdLst/>
              <a:ahLst/>
              <a:cxnLst/>
              <a:rect l="l" t="t" r="r" b="b"/>
              <a:pathLst>
                <a:path w="10175" h="12290" extrusionOk="0">
                  <a:moveTo>
                    <a:pt x="5069" y="1"/>
                  </a:moveTo>
                  <a:cubicBezTo>
                    <a:pt x="4188" y="1"/>
                    <a:pt x="3336" y="416"/>
                    <a:pt x="2794" y="1156"/>
                  </a:cubicBezTo>
                  <a:cubicBezTo>
                    <a:pt x="1549" y="2878"/>
                    <a:pt x="1" y="5939"/>
                    <a:pt x="536" y="10104"/>
                  </a:cubicBezTo>
                  <a:cubicBezTo>
                    <a:pt x="559" y="10226"/>
                    <a:pt x="588" y="10349"/>
                    <a:pt x="620" y="10475"/>
                  </a:cubicBezTo>
                  <a:cubicBezTo>
                    <a:pt x="636" y="10555"/>
                    <a:pt x="656" y="10633"/>
                    <a:pt x="678" y="10717"/>
                  </a:cubicBezTo>
                  <a:cubicBezTo>
                    <a:pt x="924" y="11695"/>
                    <a:pt x="1805" y="12290"/>
                    <a:pt x="2719" y="12290"/>
                  </a:cubicBezTo>
                  <a:cubicBezTo>
                    <a:pt x="3134" y="12290"/>
                    <a:pt x="3557" y="12167"/>
                    <a:pt x="3930" y="11901"/>
                  </a:cubicBezTo>
                  <a:cubicBezTo>
                    <a:pt x="4968" y="11165"/>
                    <a:pt x="6172" y="9981"/>
                    <a:pt x="7207" y="8114"/>
                  </a:cubicBezTo>
                  <a:cubicBezTo>
                    <a:pt x="7268" y="7936"/>
                    <a:pt x="9794" y="2785"/>
                    <a:pt x="10175" y="1607"/>
                  </a:cubicBezTo>
                  <a:cubicBezTo>
                    <a:pt x="10101" y="1575"/>
                    <a:pt x="10030" y="1543"/>
                    <a:pt x="9949" y="1520"/>
                  </a:cubicBezTo>
                  <a:lnTo>
                    <a:pt x="9365" y="1320"/>
                  </a:lnTo>
                  <a:lnTo>
                    <a:pt x="5998" y="159"/>
                  </a:lnTo>
                  <a:cubicBezTo>
                    <a:pt x="5693" y="52"/>
                    <a:pt x="5379" y="1"/>
                    <a:pt x="5069" y="1"/>
                  </a:cubicBezTo>
                  <a:close/>
                </a:path>
              </a:pathLst>
            </a:custGeom>
            <a:solidFill>
              <a:srgbClr val="8A2C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0" name="Google Shape;1560;p49"/>
            <p:cNvSpPr/>
            <p:nvPr/>
          </p:nvSpPr>
          <p:spPr>
            <a:xfrm flipH="1">
              <a:off x="1770025" y="2671988"/>
              <a:ext cx="234225" cy="280025"/>
            </a:xfrm>
            <a:custGeom>
              <a:avLst/>
              <a:gdLst/>
              <a:ahLst/>
              <a:cxnLst/>
              <a:rect l="l" t="t" r="r" b="b"/>
              <a:pathLst>
                <a:path w="9369" h="11201" extrusionOk="0">
                  <a:moveTo>
                    <a:pt x="5067" y="0"/>
                  </a:moveTo>
                  <a:cubicBezTo>
                    <a:pt x="4187" y="0"/>
                    <a:pt x="3336" y="414"/>
                    <a:pt x="2797" y="1156"/>
                  </a:cubicBezTo>
                  <a:cubicBezTo>
                    <a:pt x="1549" y="2878"/>
                    <a:pt x="1" y="5939"/>
                    <a:pt x="539" y="10101"/>
                  </a:cubicBezTo>
                  <a:cubicBezTo>
                    <a:pt x="549" y="10210"/>
                    <a:pt x="562" y="10320"/>
                    <a:pt x="581" y="10430"/>
                  </a:cubicBezTo>
                  <a:cubicBezTo>
                    <a:pt x="594" y="10446"/>
                    <a:pt x="607" y="10459"/>
                    <a:pt x="620" y="10472"/>
                  </a:cubicBezTo>
                  <a:cubicBezTo>
                    <a:pt x="1023" y="10936"/>
                    <a:pt x="1617" y="11201"/>
                    <a:pt x="2227" y="11201"/>
                  </a:cubicBezTo>
                  <a:cubicBezTo>
                    <a:pt x="2641" y="11201"/>
                    <a:pt x="3063" y="11079"/>
                    <a:pt x="3436" y="10813"/>
                  </a:cubicBezTo>
                  <a:cubicBezTo>
                    <a:pt x="4471" y="10072"/>
                    <a:pt x="5671" y="8894"/>
                    <a:pt x="6707" y="7023"/>
                  </a:cubicBezTo>
                  <a:cubicBezTo>
                    <a:pt x="6765" y="6875"/>
                    <a:pt x="8578" y="3172"/>
                    <a:pt x="9368" y="1317"/>
                  </a:cubicBezTo>
                  <a:lnTo>
                    <a:pt x="5997" y="159"/>
                  </a:lnTo>
                  <a:cubicBezTo>
                    <a:pt x="5692" y="52"/>
                    <a:pt x="5377" y="0"/>
                    <a:pt x="5067" y="0"/>
                  </a:cubicBezTo>
                  <a:close/>
                </a:path>
              </a:pathLst>
            </a:custGeom>
            <a:solidFill>
              <a:srgbClr val="8A2C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1" name="Google Shape;1561;p49"/>
            <p:cNvSpPr/>
            <p:nvPr/>
          </p:nvSpPr>
          <p:spPr>
            <a:xfrm flipH="1">
              <a:off x="1766900" y="2852613"/>
              <a:ext cx="44850" cy="80375"/>
            </a:xfrm>
            <a:custGeom>
              <a:avLst/>
              <a:gdLst/>
              <a:ahLst/>
              <a:cxnLst/>
              <a:rect l="l" t="t" r="r" b="b"/>
              <a:pathLst>
                <a:path w="1794" h="3215" extrusionOk="0">
                  <a:moveTo>
                    <a:pt x="1157" y="1"/>
                  </a:moveTo>
                  <a:lnTo>
                    <a:pt x="1157" y="1"/>
                  </a:lnTo>
                  <a:cubicBezTo>
                    <a:pt x="1156" y="1"/>
                    <a:pt x="1161" y="2"/>
                    <a:pt x="1136" y="8"/>
                  </a:cubicBezTo>
                  <a:cubicBezTo>
                    <a:pt x="1084" y="21"/>
                    <a:pt x="1039" y="47"/>
                    <a:pt x="997" y="79"/>
                  </a:cubicBezTo>
                  <a:cubicBezTo>
                    <a:pt x="765" y="253"/>
                    <a:pt x="600" y="537"/>
                    <a:pt x="462" y="785"/>
                  </a:cubicBezTo>
                  <a:cubicBezTo>
                    <a:pt x="281" y="1114"/>
                    <a:pt x="126" y="1456"/>
                    <a:pt x="0" y="1808"/>
                  </a:cubicBezTo>
                  <a:lnTo>
                    <a:pt x="1323" y="3214"/>
                  </a:lnTo>
                  <a:cubicBezTo>
                    <a:pt x="1323" y="3214"/>
                    <a:pt x="1513" y="3008"/>
                    <a:pt x="1794" y="2643"/>
                  </a:cubicBezTo>
                  <a:cubicBezTo>
                    <a:pt x="1788" y="2572"/>
                    <a:pt x="1778" y="2505"/>
                    <a:pt x="1771" y="2434"/>
                  </a:cubicBezTo>
                  <a:cubicBezTo>
                    <a:pt x="1736" y="2037"/>
                    <a:pt x="1704" y="1637"/>
                    <a:pt x="1646" y="1243"/>
                  </a:cubicBezTo>
                  <a:cubicBezTo>
                    <a:pt x="1597" y="905"/>
                    <a:pt x="1549" y="534"/>
                    <a:pt x="1394" y="224"/>
                  </a:cubicBezTo>
                  <a:cubicBezTo>
                    <a:pt x="1342" y="118"/>
                    <a:pt x="1297" y="53"/>
                    <a:pt x="1213" y="8"/>
                  </a:cubicBezTo>
                  <a:cubicBezTo>
                    <a:pt x="1217" y="8"/>
                    <a:pt x="1194" y="1"/>
                    <a:pt x="1178" y="1"/>
                  </a:cubicBezTo>
                  <a:cubicBezTo>
                    <a:pt x="1161" y="1"/>
                    <a:pt x="1158" y="1"/>
                    <a:pt x="1157" y="1"/>
                  </a:cubicBezTo>
                  <a:close/>
                </a:path>
              </a:pathLst>
            </a:custGeom>
            <a:solidFill>
              <a:srgbClr val="390A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2" name="Google Shape;1562;p49"/>
            <p:cNvSpPr/>
            <p:nvPr/>
          </p:nvSpPr>
          <p:spPr>
            <a:xfrm flipH="1">
              <a:off x="2107450" y="2656038"/>
              <a:ext cx="314125" cy="289400"/>
            </a:xfrm>
            <a:custGeom>
              <a:avLst/>
              <a:gdLst/>
              <a:ahLst/>
              <a:cxnLst/>
              <a:rect l="l" t="t" r="r" b="b"/>
              <a:pathLst>
                <a:path w="12565" h="11576" extrusionOk="0">
                  <a:moveTo>
                    <a:pt x="7009" y="1"/>
                  </a:moveTo>
                  <a:cubicBezTo>
                    <a:pt x="6390" y="1"/>
                    <a:pt x="5762" y="160"/>
                    <a:pt x="5191" y="494"/>
                  </a:cubicBezTo>
                  <a:cubicBezTo>
                    <a:pt x="3781" y="1313"/>
                    <a:pt x="2081" y="2439"/>
                    <a:pt x="1000" y="3639"/>
                  </a:cubicBezTo>
                  <a:cubicBezTo>
                    <a:pt x="294" y="4419"/>
                    <a:pt x="0" y="5477"/>
                    <a:pt x="152" y="6506"/>
                  </a:cubicBezTo>
                  <a:cubicBezTo>
                    <a:pt x="152" y="6510"/>
                    <a:pt x="155" y="6513"/>
                    <a:pt x="155" y="6516"/>
                  </a:cubicBezTo>
                  <a:cubicBezTo>
                    <a:pt x="181" y="6690"/>
                    <a:pt x="223" y="6864"/>
                    <a:pt x="278" y="7035"/>
                  </a:cubicBezTo>
                  <a:cubicBezTo>
                    <a:pt x="475" y="7677"/>
                    <a:pt x="704" y="8310"/>
                    <a:pt x="971" y="8926"/>
                  </a:cubicBezTo>
                  <a:cubicBezTo>
                    <a:pt x="1245" y="9561"/>
                    <a:pt x="1571" y="10193"/>
                    <a:pt x="1952" y="10722"/>
                  </a:cubicBezTo>
                  <a:cubicBezTo>
                    <a:pt x="2354" y="11282"/>
                    <a:pt x="2986" y="11576"/>
                    <a:pt x="3622" y="11576"/>
                  </a:cubicBezTo>
                  <a:cubicBezTo>
                    <a:pt x="4114" y="11576"/>
                    <a:pt x="4609" y="11400"/>
                    <a:pt x="5000" y="11035"/>
                  </a:cubicBezTo>
                  <a:cubicBezTo>
                    <a:pt x="6142" y="9968"/>
                    <a:pt x="7713" y="8010"/>
                    <a:pt x="8313" y="4958"/>
                  </a:cubicBezTo>
                  <a:cubicBezTo>
                    <a:pt x="8313" y="4958"/>
                    <a:pt x="9494" y="5603"/>
                    <a:pt x="10387" y="8413"/>
                  </a:cubicBezTo>
                  <a:lnTo>
                    <a:pt x="11210" y="8145"/>
                  </a:lnTo>
                  <a:lnTo>
                    <a:pt x="12410" y="7758"/>
                  </a:lnTo>
                  <a:lnTo>
                    <a:pt x="12565" y="7706"/>
                  </a:lnTo>
                  <a:cubicBezTo>
                    <a:pt x="12565" y="7706"/>
                    <a:pt x="11565" y="4248"/>
                    <a:pt x="10042" y="1703"/>
                  </a:cubicBezTo>
                  <a:cubicBezTo>
                    <a:pt x="9382" y="603"/>
                    <a:pt x="8212" y="1"/>
                    <a:pt x="7009" y="1"/>
                  </a:cubicBezTo>
                  <a:close/>
                </a:path>
              </a:pathLst>
            </a:custGeom>
            <a:solidFill>
              <a:srgbClr val="8A2C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3" name="Google Shape;1563;p49"/>
            <p:cNvSpPr/>
            <p:nvPr/>
          </p:nvSpPr>
          <p:spPr>
            <a:xfrm flipH="1">
              <a:off x="2107450" y="2656038"/>
              <a:ext cx="314200" cy="263950"/>
            </a:xfrm>
            <a:custGeom>
              <a:avLst/>
              <a:gdLst/>
              <a:ahLst/>
              <a:cxnLst/>
              <a:rect l="l" t="t" r="r" b="b"/>
              <a:pathLst>
                <a:path w="12568" h="10558" extrusionOk="0">
                  <a:moveTo>
                    <a:pt x="7010" y="1"/>
                  </a:moveTo>
                  <a:cubicBezTo>
                    <a:pt x="6391" y="1"/>
                    <a:pt x="5764" y="160"/>
                    <a:pt x="5194" y="494"/>
                  </a:cubicBezTo>
                  <a:cubicBezTo>
                    <a:pt x="3784" y="1313"/>
                    <a:pt x="2084" y="2439"/>
                    <a:pt x="1003" y="3639"/>
                  </a:cubicBezTo>
                  <a:cubicBezTo>
                    <a:pt x="294" y="4416"/>
                    <a:pt x="0" y="5477"/>
                    <a:pt x="155" y="6506"/>
                  </a:cubicBezTo>
                  <a:cubicBezTo>
                    <a:pt x="155" y="6510"/>
                    <a:pt x="155" y="6513"/>
                    <a:pt x="158" y="6513"/>
                  </a:cubicBezTo>
                  <a:cubicBezTo>
                    <a:pt x="184" y="6690"/>
                    <a:pt x="226" y="6864"/>
                    <a:pt x="278" y="7035"/>
                  </a:cubicBezTo>
                  <a:cubicBezTo>
                    <a:pt x="474" y="7677"/>
                    <a:pt x="707" y="8306"/>
                    <a:pt x="974" y="8926"/>
                  </a:cubicBezTo>
                  <a:cubicBezTo>
                    <a:pt x="1116" y="9193"/>
                    <a:pt x="1281" y="9452"/>
                    <a:pt x="1458" y="9703"/>
                  </a:cubicBezTo>
                  <a:cubicBezTo>
                    <a:pt x="1860" y="10264"/>
                    <a:pt x="2490" y="10558"/>
                    <a:pt x="3124" y="10558"/>
                  </a:cubicBezTo>
                  <a:cubicBezTo>
                    <a:pt x="3617" y="10558"/>
                    <a:pt x="4111" y="10381"/>
                    <a:pt x="4503" y="10016"/>
                  </a:cubicBezTo>
                  <a:cubicBezTo>
                    <a:pt x="5648" y="8948"/>
                    <a:pt x="7361" y="6239"/>
                    <a:pt x="7961" y="3187"/>
                  </a:cubicBezTo>
                  <a:cubicBezTo>
                    <a:pt x="7961" y="3187"/>
                    <a:pt x="10081" y="5652"/>
                    <a:pt x="11213" y="8145"/>
                  </a:cubicBezTo>
                  <a:lnTo>
                    <a:pt x="12413" y="7758"/>
                  </a:lnTo>
                  <a:lnTo>
                    <a:pt x="12568" y="7706"/>
                  </a:lnTo>
                  <a:cubicBezTo>
                    <a:pt x="12568" y="7706"/>
                    <a:pt x="11568" y="4248"/>
                    <a:pt x="10042" y="1703"/>
                  </a:cubicBezTo>
                  <a:cubicBezTo>
                    <a:pt x="9382" y="603"/>
                    <a:pt x="8212" y="1"/>
                    <a:pt x="7010" y="1"/>
                  </a:cubicBezTo>
                  <a:close/>
                </a:path>
              </a:pathLst>
            </a:custGeom>
            <a:solidFill>
              <a:srgbClr val="8A2C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4" name="Google Shape;1564;p49"/>
            <p:cNvSpPr/>
            <p:nvPr/>
          </p:nvSpPr>
          <p:spPr>
            <a:xfrm flipH="1">
              <a:off x="2107450" y="2656038"/>
              <a:ext cx="314125" cy="233725"/>
            </a:xfrm>
            <a:custGeom>
              <a:avLst/>
              <a:gdLst/>
              <a:ahLst/>
              <a:cxnLst/>
              <a:rect l="l" t="t" r="r" b="b"/>
              <a:pathLst>
                <a:path w="12565" h="9349" extrusionOk="0">
                  <a:moveTo>
                    <a:pt x="7009" y="1"/>
                  </a:moveTo>
                  <a:cubicBezTo>
                    <a:pt x="6390" y="1"/>
                    <a:pt x="5762" y="160"/>
                    <a:pt x="5191" y="494"/>
                  </a:cubicBezTo>
                  <a:cubicBezTo>
                    <a:pt x="3784" y="1313"/>
                    <a:pt x="2084" y="2439"/>
                    <a:pt x="1000" y="3639"/>
                  </a:cubicBezTo>
                  <a:cubicBezTo>
                    <a:pt x="294" y="4419"/>
                    <a:pt x="0" y="5477"/>
                    <a:pt x="155" y="6506"/>
                  </a:cubicBezTo>
                  <a:cubicBezTo>
                    <a:pt x="155" y="6510"/>
                    <a:pt x="155" y="6513"/>
                    <a:pt x="158" y="6516"/>
                  </a:cubicBezTo>
                  <a:cubicBezTo>
                    <a:pt x="445" y="7210"/>
                    <a:pt x="800" y="7916"/>
                    <a:pt x="1216" y="8493"/>
                  </a:cubicBezTo>
                  <a:cubicBezTo>
                    <a:pt x="1618" y="9055"/>
                    <a:pt x="2252" y="9349"/>
                    <a:pt x="2888" y="9349"/>
                  </a:cubicBezTo>
                  <a:cubicBezTo>
                    <a:pt x="3381" y="9349"/>
                    <a:pt x="3875" y="9173"/>
                    <a:pt x="4265" y="8810"/>
                  </a:cubicBezTo>
                  <a:cubicBezTo>
                    <a:pt x="5407" y="7742"/>
                    <a:pt x="7120" y="5029"/>
                    <a:pt x="7720" y="1977"/>
                  </a:cubicBezTo>
                  <a:cubicBezTo>
                    <a:pt x="7720" y="1977"/>
                    <a:pt x="11078" y="5090"/>
                    <a:pt x="12410" y="7758"/>
                  </a:cubicBezTo>
                  <a:lnTo>
                    <a:pt x="12565" y="7706"/>
                  </a:lnTo>
                  <a:cubicBezTo>
                    <a:pt x="12565" y="7706"/>
                    <a:pt x="11565" y="4248"/>
                    <a:pt x="10042" y="1703"/>
                  </a:cubicBezTo>
                  <a:cubicBezTo>
                    <a:pt x="9382" y="603"/>
                    <a:pt x="8212" y="1"/>
                    <a:pt x="7009" y="1"/>
                  </a:cubicBezTo>
                  <a:close/>
                </a:path>
              </a:pathLst>
            </a:custGeom>
            <a:solidFill>
              <a:srgbClr val="8A2C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5" name="Google Shape;1565;p49"/>
            <p:cNvSpPr/>
            <p:nvPr/>
          </p:nvSpPr>
          <p:spPr>
            <a:xfrm flipH="1">
              <a:off x="1922000" y="3142488"/>
              <a:ext cx="615950" cy="326925"/>
            </a:xfrm>
            <a:custGeom>
              <a:avLst/>
              <a:gdLst/>
              <a:ahLst/>
              <a:cxnLst/>
              <a:rect l="l" t="t" r="r" b="b"/>
              <a:pathLst>
                <a:path w="24638" h="13077" extrusionOk="0">
                  <a:moveTo>
                    <a:pt x="16877" y="0"/>
                  </a:moveTo>
                  <a:cubicBezTo>
                    <a:pt x="16608" y="0"/>
                    <a:pt x="16331" y="18"/>
                    <a:pt x="16045" y="55"/>
                  </a:cubicBezTo>
                  <a:cubicBezTo>
                    <a:pt x="15981" y="61"/>
                    <a:pt x="15916" y="71"/>
                    <a:pt x="15852" y="80"/>
                  </a:cubicBezTo>
                  <a:cubicBezTo>
                    <a:pt x="15623" y="80"/>
                    <a:pt x="8129" y="1645"/>
                    <a:pt x="3626" y="2590"/>
                  </a:cubicBezTo>
                  <a:cubicBezTo>
                    <a:pt x="1407" y="3055"/>
                    <a:pt x="1" y="5284"/>
                    <a:pt x="594" y="7467"/>
                  </a:cubicBezTo>
                  <a:cubicBezTo>
                    <a:pt x="1318" y="10128"/>
                    <a:pt x="3349" y="13077"/>
                    <a:pt x="8789" y="13077"/>
                  </a:cubicBezTo>
                  <a:cubicBezTo>
                    <a:pt x="11295" y="13077"/>
                    <a:pt x="14525" y="12451"/>
                    <a:pt x="18684" y="10883"/>
                  </a:cubicBezTo>
                  <a:cubicBezTo>
                    <a:pt x="24637" y="8637"/>
                    <a:pt x="22822" y="0"/>
                    <a:pt x="16877" y="0"/>
                  </a:cubicBezTo>
                  <a:close/>
                </a:path>
              </a:pathLst>
            </a:custGeom>
            <a:solidFill>
              <a:srgbClr val="DE63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6" name="Google Shape;1566;p49"/>
            <p:cNvSpPr/>
            <p:nvPr/>
          </p:nvSpPr>
          <p:spPr>
            <a:xfrm flipH="1">
              <a:off x="1950750" y="3142488"/>
              <a:ext cx="584625" cy="326925"/>
            </a:xfrm>
            <a:custGeom>
              <a:avLst/>
              <a:gdLst/>
              <a:ahLst/>
              <a:cxnLst/>
              <a:rect l="l" t="t" r="r" b="b"/>
              <a:pathLst>
                <a:path w="23385" h="13077" extrusionOk="0">
                  <a:moveTo>
                    <a:pt x="16775" y="0"/>
                  </a:moveTo>
                  <a:cubicBezTo>
                    <a:pt x="16506" y="0"/>
                    <a:pt x="16228" y="18"/>
                    <a:pt x="15942" y="55"/>
                  </a:cubicBezTo>
                  <a:lnTo>
                    <a:pt x="15749" y="80"/>
                  </a:lnTo>
                  <a:cubicBezTo>
                    <a:pt x="15649" y="80"/>
                    <a:pt x="14217" y="367"/>
                    <a:pt x="12262" y="767"/>
                  </a:cubicBezTo>
                  <a:cubicBezTo>
                    <a:pt x="9649" y="1306"/>
                    <a:pt x="6097" y="2048"/>
                    <a:pt x="3520" y="2587"/>
                  </a:cubicBezTo>
                  <a:cubicBezTo>
                    <a:pt x="3143" y="2667"/>
                    <a:pt x="2781" y="2800"/>
                    <a:pt x="2439" y="2984"/>
                  </a:cubicBezTo>
                  <a:cubicBezTo>
                    <a:pt x="872" y="3829"/>
                    <a:pt x="1" y="5664"/>
                    <a:pt x="494" y="7467"/>
                  </a:cubicBezTo>
                  <a:cubicBezTo>
                    <a:pt x="1217" y="10126"/>
                    <a:pt x="3245" y="13077"/>
                    <a:pt x="8684" y="13077"/>
                  </a:cubicBezTo>
                  <a:cubicBezTo>
                    <a:pt x="9850" y="13077"/>
                    <a:pt x="11172" y="12941"/>
                    <a:pt x="12672" y="12638"/>
                  </a:cubicBezTo>
                  <a:cubicBezTo>
                    <a:pt x="14394" y="12290"/>
                    <a:pt x="16355" y="11722"/>
                    <a:pt x="18581" y="10883"/>
                  </a:cubicBezTo>
                  <a:cubicBezTo>
                    <a:pt x="23384" y="9071"/>
                    <a:pt x="23133" y="3100"/>
                    <a:pt x="19733" y="861"/>
                  </a:cubicBezTo>
                  <a:cubicBezTo>
                    <a:pt x="18920" y="323"/>
                    <a:pt x="17925" y="0"/>
                    <a:pt x="16775" y="0"/>
                  </a:cubicBezTo>
                  <a:close/>
                </a:path>
              </a:pathLst>
            </a:custGeom>
            <a:solidFill>
              <a:srgbClr val="DE63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7" name="Google Shape;1567;p49"/>
            <p:cNvSpPr/>
            <p:nvPr/>
          </p:nvSpPr>
          <p:spPr>
            <a:xfrm flipH="1">
              <a:off x="2038250" y="2959163"/>
              <a:ext cx="449375" cy="323200"/>
            </a:xfrm>
            <a:custGeom>
              <a:avLst/>
              <a:gdLst/>
              <a:ahLst/>
              <a:cxnLst/>
              <a:rect l="l" t="t" r="r" b="b"/>
              <a:pathLst>
                <a:path w="17975" h="12928" extrusionOk="0">
                  <a:moveTo>
                    <a:pt x="15735" y="0"/>
                  </a:moveTo>
                  <a:cubicBezTo>
                    <a:pt x="15703" y="0"/>
                    <a:pt x="15671" y="2"/>
                    <a:pt x="15639" y="4"/>
                  </a:cubicBezTo>
                  <a:cubicBezTo>
                    <a:pt x="14945" y="55"/>
                    <a:pt x="14455" y="636"/>
                    <a:pt x="14232" y="1255"/>
                  </a:cubicBezTo>
                  <a:cubicBezTo>
                    <a:pt x="13942" y="2088"/>
                    <a:pt x="14155" y="2984"/>
                    <a:pt x="14307" y="3823"/>
                  </a:cubicBezTo>
                  <a:cubicBezTo>
                    <a:pt x="14449" y="4610"/>
                    <a:pt x="14549" y="5504"/>
                    <a:pt x="14145" y="6236"/>
                  </a:cubicBezTo>
                  <a:cubicBezTo>
                    <a:pt x="13758" y="6946"/>
                    <a:pt x="12978" y="7223"/>
                    <a:pt x="12232" y="7394"/>
                  </a:cubicBezTo>
                  <a:cubicBezTo>
                    <a:pt x="11607" y="7539"/>
                    <a:pt x="10974" y="7662"/>
                    <a:pt x="10345" y="7788"/>
                  </a:cubicBezTo>
                  <a:cubicBezTo>
                    <a:pt x="10345" y="7894"/>
                    <a:pt x="10349" y="7997"/>
                    <a:pt x="10349" y="8100"/>
                  </a:cubicBezTo>
                  <a:cubicBezTo>
                    <a:pt x="7736" y="8636"/>
                    <a:pt x="4184" y="9378"/>
                    <a:pt x="1610" y="9920"/>
                  </a:cubicBezTo>
                  <a:cubicBezTo>
                    <a:pt x="1233" y="9997"/>
                    <a:pt x="868" y="10133"/>
                    <a:pt x="529" y="10313"/>
                  </a:cubicBezTo>
                  <a:cubicBezTo>
                    <a:pt x="165" y="10755"/>
                    <a:pt x="0" y="11358"/>
                    <a:pt x="271" y="11904"/>
                  </a:cubicBezTo>
                  <a:cubicBezTo>
                    <a:pt x="629" y="12623"/>
                    <a:pt x="1458" y="12894"/>
                    <a:pt x="2207" y="12923"/>
                  </a:cubicBezTo>
                  <a:cubicBezTo>
                    <a:pt x="2279" y="12926"/>
                    <a:pt x="2352" y="12927"/>
                    <a:pt x="2425" y="12927"/>
                  </a:cubicBezTo>
                  <a:cubicBezTo>
                    <a:pt x="2821" y="12927"/>
                    <a:pt x="3221" y="12886"/>
                    <a:pt x="3613" y="12846"/>
                  </a:cubicBezTo>
                  <a:cubicBezTo>
                    <a:pt x="4087" y="12797"/>
                    <a:pt x="4558" y="12739"/>
                    <a:pt x="5029" y="12665"/>
                  </a:cubicBezTo>
                  <a:cubicBezTo>
                    <a:pt x="6845" y="12384"/>
                    <a:pt x="8636" y="11946"/>
                    <a:pt x="10420" y="11500"/>
                  </a:cubicBezTo>
                  <a:cubicBezTo>
                    <a:pt x="10520" y="11475"/>
                    <a:pt x="10623" y="11452"/>
                    <a:pt x="10720" y="11426"/>
                  </a:cubicBezTo>
                  <a:lnTo>
                    <a:pt x="16513" y="9997"/>
                  </a:lnTo>
                  <a:cubicBezTo>
                    <a:pt x="16890" y="9904"/>
                    <a:pt x="17345" y="9849"/>
                    <a:pt x="17645" y="9575"/>
                  </a:cubicBezTo>
                  <a:cubicBezTo>
                    <a:pt x="17900" y="9339"/>
                    <a:pt x="17974" y="8971"/>
                    <a:pt x="17932" y="8636"/>
                  </a:cubicBezTo>
                  <a:cubicBezTo>
                    <a:pt x="17913" y="8484"/>
                    <a:pt x="17878" y="8333"/>
                    <a:pt x="17823" y="8191"/>
                  </a:cubicBezTo>
                  <a:cubicBezTo>
                    <a:pt x="17736" y="7975"/>
                    <a:pt x="17629" y="7765"/>
                    <a:pt x="17510" y="7565"/>
                  </a:cubicBezTo>
                  <a:cubicBezTo>
                    <a:pt x="17284" y="7175"/>
                    <a:pt x="17084" y="6788"/>
                    <a:pt x="17016" y="6333"/>
                  </a:cubicBezTo>
                  <a:cubicBezTo>
                    <a:pt x="16878" y="5407"/>
                    <a:pt x="17178" y="4491"/>
                    <a:pt x="17374" y="3591"/>
                  </a:cubicBezTo>
                  <a:cubicBezTo>
                    <a:pt x="17549" y="2772"/>
                    <a:pt x="17674" y="1846"/>
                    <a:pt x="17271" y="1072"/>
                  </a:cubicBezTo>
                  <a:cubicBezTo>
                    <a:pt x="16976" y="502"/>
                    <a:pt x="16398" y="0"/>
                    <a:pt x="15735" y="0"/>
                  </a:cubicBezTo>
                  <a:close/>
                </a:path>
              </a:pathLst>
            </a:custGeom>
            <a:solidFill>
              <a:srgbClr val="F6EF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8" name="Google Shape;1568;p49"/>
            <p:cNvSpPr/>
            <p:nvPr/>
          </p:nvSpPr>
          <p:spPr>
            <a:xfrm flipH="1">
              <a:off x="1858975" y="3219163"/>
              <a:ext cx="850" cy="125"/>
            </a:xfrm>
            <a:custGeom>
              <a:avLst/>
              <a:gdLst/>
              <a:ahLst/>
              <a:cxnLst/>
              <a:rect l="l" t="t" r="r" b="b"/>
              <a:pathLst>
                <a:path w="34" h="5" extrusionOk="0">
                  <a:moveTo>
                    <a:pt x="1" y="0"/>
                  </a:moveTo>
                  <a:lnTo>
                    <a:pt x="1" y="0"/>
                  </a:lnTo>
                  <a:cubicBezTo>
                    <a:pt x="4" y="2"/>
                    <a:pt x="7" y="3"/>
                    <a:pt x="10" y="3"/>
                  </a:cubicBezTo>
                  <a:lnTo>
                    <a:pt x="10" y="3"/>
                  </a:lnTo>
                  <a:cubicBezTo>
                    <a:pt x="7" y="2"/>
                    <a:pt x="4" y="1"/>
                    <a:pt x="1" y="0"/>
                  </a:cubicBezTo>
                  <a:close/>
                  <a:moveTo>
                    <a:pt x="10" y="3"/>
                  </a:moveTo>
                  <a:cubicBezTo>
                    <a:pt x="15" y="4"/>
                    <a:pt x="20" y="5"/>
                    <a:pt x="24" y="5"/>
                  </a:cubicBezTo>
                  <a:cubicBezTo>
                    <a:pt x="27" y="5"/>
                    <a:pt x="30" y="5"/>
                    <a:pt x="33" y="4"/>
                  </a:cubicBezTo>
                  <a:lnTo>
                    <a:pt x="24" y="4"/>
                  </a:lnTo>
                  <a:cubicBezTo>
                    <a:pt x="18" y="4"/>
                    <a:pt x="14" y="4"/>
                    <a:pt x="10" y="3"/>
                  </a:cubicBezTo>
                  <a:close/>
                </a:path>
              </a:pathLst>
            </a:custGeom>
            <a:solidFill>
              <a:srgbClr val="390A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9" name="Google Shape;1569;p49"/>
            <p:cNvSpPr/>
            <p:nvPr/>
          </p:nvSpPr>
          <p:spPr>
            <a:xfrm flipH="1">
              <a:off x="1369550" y="3717588"/>
              <a:ext cx="576550" cy="1082375"/>
            </a:xfrm>
            <a:custGeom>
              <a:avLst/>
              <a:gdLst/>
              <a:ahLst/>
              <a:cxnLst/>
              <a:rect l="l" t="t" r="r" b="b"/>
              <a:pathLst>
                <a:path w="23062" h="43295" extrusionOk="0">
                  <a:moveTo>
                    <a:pt x="9081" y="1"/>
                  </a:moveTo>
                  <a:cubicBezTo>
                    <a:pt x="8916" y="1"/>
                    <a:pt x="8749" y="8"/>
                    <a:pt x="8581" y="21"/>
                  </a:cubicBezTo>
                  <a:cubicBezTo>
                    <a:pt x="7149" y="137"/>
                    <a:pt x="5874" y="715"/>
                    <a:pt x="4752" y="1737"/>
                  </a:cubicBezTo>
                  <a:cubicBezTo>
                    <a:pt x="2265" y="3995"/>
                    <a:pt x="1984" y="7814"/>
                    <a:pt x="3981" y="10514"/>
                  </a:cubicBezTo>
                  <a:cubicBezTo>
                    <a:pt x="6591" y="14043"/>
                    <a:pt x="10361" y="19485"/>
                    <a:pt x="11203" y="22540"/>
                  </a:cubicBezTo>
                  <a:cubicBezTo>
                    <a:pt x="12823" y="28843"/>
                    <a:pt x="9697" y="34591"/>
                    <a:pt x="5768" y="40246"/>
                  </a:cubicBezTo>
                  <a:cubicBezTo>
                    <a:pt x="5768" y="40246"/>
                    <a:pt x="5198" y="40156"/>
                    <a:pt x="4417" y="40156"/>
                  </a:cubicBezTo>
                  <a:cubicBezTo>
                    <a:pt x="2712" y="40156"/>
                    <a:pt x="0" y="40583"/>
                    <a:pt x="0" y="43294"/>
                  </a:cubicBezTo>
                  <a:lnTo>
                    <a:pt x="6507" y="43294"/>
                  </a:lnTo>
                  <a:cubicBezTo>
                    <a:pt x="7671" y="43294"/>
                    <a:pt x="8742" y="42662"/>
                    <a:pt x="9303" y="41646"/>
                  </a:cubicBezTo>
                  <a:cubicBezTo>
                    <a:pt x="11836" y="37065"/>
                    <a:pt x="19097" y="24327"/>
                    <a:pt x="23061" y="21304"/>
                  </a:cubicBezTo>
                  <a:cubicBezTo>
                    <a:pt x="23061" y="21304"/>
                    <a:pt x="16419" y="15240"/>
                    <a:pt x="15519" y="6024"/>
                  </a:cubicBezTo>
                  <a:cubicBezTo>
                    <a:pt x="15191" y="2663"/>
                    <a:pt x="12401" y="1"/>
                    <a:pt x="9081" y="1"/>
                  </a:cubicBezTo>
                  <a:close/>
                </a:path>
              </a:pathLst>
            </a:custGeom>
            <a:solidFill>
              <a:srgbClr val="DE63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0" name="Google Shape;1570;p49"/>
            <p:cNvSpPr/>
            <p:nvPr/>
          </p:nvSpPr>
          <p:spPr>
            <a:xfrm flipH="1">
              <a:off x="1369550" y="3717513"/>
              <a:ext cx="526950" cy="656250"/>
            </a:xfrm>
            <a:custGeom>
              <a:avLst/>
              <a:gdLst/>
              <a:ahLst/>
              <a:cxnLst/>
              <a:rect l="l" t="t" r="r" b="b"/>
              <a:pathLst>
                <a:path w="21078" h="26250" extrusionOk="0">
                  <a:moveTo>
                    <a:pt x="7102" y="0"/>
                  </a:moveTo>
                  <a:cubicBezTo>
                    <a:pt x="6935" y="0"/>
                    <a:pt x="6766" y="7"/>
                    <a:pt x="6597" y="21"/>
                  </a:cubicBezTo>
                  <a:cubicBezTo>
                    <a:pt x="5165" y="137"/>
                    <a:pt x="3890" y="718"/>
                    <a:pt x="2768" y="1737"/>
                  </a:cubicBezTo>
                  <a:cubicBezTo>
                    <a:pt x="284" y="3995"/>
                    <a:pt x="0" y="7814"/>
                    <a:pt x="1997" y="10514"/>
                  </a:cubicBezTo>
                  <a:cubicBezTo>
                    <a:pt x="4607" y="14046"/>
                    <a:pt x="8377" y="19488"/>
                    <a:pt x="9219" y="22543"/>
                  </a:cubicBezTo>
                  <a:cubicBezTo>
                    <a:pt x="9374" y="23149"/>
                    <a:pt x="9490" y="23765"/>
                    <a:pt x="9561" y="24388"/>
                  </a:cubicBezTo>
                  <a:cubicBezTo>
                    <a:pt x="9919" y="23704"/>
                    <a:pt x="10090" y="22907"/>
                    <a:pt x="10152" y="22143"/>
                  </a:cubicBezTo>
                  <a:cubicBezTo>
                    <a:pt x="10158" y="22052"/>
                    <a:pt x="10232" y="22005"/>
                    <a:pt x="10303" y="22005"/>
                  </a:cubicBezTo>
                  <a:cubicBezTo>
                    <a:pt x="10372" y="22005"/>
                    <a:pt x="10439" y="22050"/>
                    <a:pt x="10436" y="22143"/>
                  </a:cubicBezTo>
                  <a:cubicBezTo>
                    <a:pt x="10400" y="23401"/>
                    <a:pt x="10636" y="24656"/>
                    <a:pt x="10410" y="25901"/>
                  </a:cubicBezTo>
                  <a:cubicBezTo>
                    <a:pt x="11816" y="24933"/>
                    <a:pt x="13016" y="23720"/>
                    <a:pt x="14219" y="22514"/>
                  </a:cubicBezTo>
                  <a:cubicBezTo>
                    <a:pt x="14245" y="22488"/>
                    <a:pt x="14282" y="22476"/>
                    <a:pt x="14318" y="22476"/>
                  </a:cubicBezTo>
                  <a:cubicBezTo>
                    <a:pt x="14396" y="22476"/>
                    <a:pt x="14474" y="22529"/>
                    <a:pt x="14461" y="22614"/>
                  </a:cubicBezTo>
                  <a:cubicBezTo>
                    <a:pt x="14323" y="23788"/>
                    <a:pt x="13948" y="25075"/>
                    <a:pt x="14264" y="26249"/>
                  </a:cubicBezTo>
                  <a:cubicBezTo>
                    <a:pt x="14684" y="25523"/>
                    <a:pt x="15061" y="24772"/>
                    <a:pt x="15593" y="24124"/>
                  </a:cubicBezTo>
                  <a:cubicBezTo>
                    <a:pt x="16113" y="23488"/>
                    <a:pt x="16768" y="23062"/>
                    <a:pt x="17522" y="22753"/>
                  </a:cubicBezTo>
                  <a:cubicBezTo>
                    <a:pt x="18181" y="22482"/>
                    <a:pt x="18868" y="22301"/>
                    <a:pt x="19542" y="22078"/>
                  </a:cubicBezTo>
                  <a:cubicBezTo>
                    <a:pt x="19939" y="21953"/>
                    <a:pt x="20326" y="21798"/>
                    <a:pt x="20700" y="21611"/>
                  </a:cubicBezTo>
                  <a:cubicBezTo>
                    <a:pt x="20829" y="21501"/>
                    <a:pt x="20955" y="21398"/>
                    <a:pt x="21077" y="21304"/>
                  </a:cubicBezTo>
                  <a:cubicBezTo>
                    <a:pt x="21077" y="21304"/>
                    <a:pt x="14435" y="15240"/>
                    <a:pt x="13532" y="6024"/>
                  </a:cubicBezTo>
                  <a:cubicBezTo>
                    <a:pt x="13204" y="2664"/>
                    <a:pt x="10419" y="0"/>
                    <a:pt x="7102" y="0"/>
                  </a:cubicBezTo>
                  <a:close/>
                </a:path>
              </a:pathLst>
            </a:custGeom>
            <a:solidFill>
              <a:srgbClr val="8A2C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1" name="Google Shape;1571;p49"/>
            <p:cNvSpPr/>
            <p:nvPr/>
          </p:nvSpPr>
          <p:spPr>
            <a:xfrm flipH="1">
              <a:off x="1756975" y="4150588"/>
              <a:ext cx="544450" cy="580575"/>
            </a:xfrm>
            <a:custGeom>
              <a:avLst/>
              <a:gdLst/>
              <a:ahLst/>
              <a:cxnLst/>
              <a:rect l="l" t="t" r="r" b="b"/>
              <a:pathLst>
                <a:path w="21778" h="23223" extrusionOk="0">
                  <a:moveTo>
                    <a:pt x="10188" y="1"/>
                  </a:moveTo>
                  <a:lnTo>
                    <a:pt x="10188" y="1"/>
                  </a:lnTo>
                  <a:cubicBezTo>
                    <a:pt x="10652" y="917"/>
                    <a:pt x="11004" y="1759"/>
                    <a:pt x="11201" y="2468"/>
                  </a:cubicBezTo>
                  <a:cubicBezTo>
                    <a:pt x="12823" y="8775"/>
                    <a:pt x="9697" y="14523"/>
                    <a:pt x="5765" y="20174"/>
                  </a:cubicBezTo>
                  <a:cubicBezTo>
                    <a:pt x="5765" y="20174"/>
                    <a:pt x="5196" y="20085"/>
                    <a:pt x="4415" y="20085"/>
                  </a:cubicBezTo>
                  <a:cubicBezTo>
                    <a:pt x="2711" y="20085"/>
                    <a:pt x="1" y="20511"/>
                    <a:pt x="1" y="23223"/>
                  </a:cubicBezTo>
                  <a:lnTo>
                    <a:pt x="6507" y="23223"/>
                  </a:lnTo>
                  <a:cubicBezTo>
                    <a:pt x="6510" y="23223"/>
                    <a:pt x="6513" y="23223"/>
                    <a:pt x="6516" y="23223"/>
                  </a:cubicBezTo>
                  <a:cubicBezTo>
                    <a:pt x="7674" y="23223"/>
                    <a:pt x="8744" y="22591"/>
                    <a:pt x="9304" y="21574"/>
                  </a:cubicBezTo>
                  <a:cubicBezTo>
                    <a:pt x="11581" y="17458"/>
                    <a:pt x="17688" y="6726"/>
                    <a:pt x="21778" y="2417"/>
                  </a:cubicBezTo>
                  <a:lnTo>
                    <a:pt x="21778" y="2417"/>
                  </a:lnTo>
                  <a:cubicBezTo>
                    <a:pt x="20687" y="2575"/>
                    <a:pt x="19635" y="2655"/>
                    <a:pt x="18622" y="2655"/>
                  </a:cubicBezTo>
                  <a:cubicBezTo>
                    <a:pt x="17009" y="2655"/>
                    <a:pt x="15497" y="2453"/>
                    <a:pt x="14091" y="2043"/>
                  </a:cubicBezTo>
                  <a:cubicBezTo>
                    <a:pt x="12668" y="1623"/>
                    <a:pt x="11342" y="930"/>
                    <a:pt x="10188" y="1"/>
                  </a:cubicBezTo>
                  <a:close/>
                </a:path>
              </a:pathLst>
            </a:custGeom>
            <a:solidFill>
              <a:srgbClr val="8A2C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2" name="Google Shape;1572;p49"/>
            <p:cNvSpPr/>
            <p:nvPr/>
          </p:nvSpPr>
          <p:spPr>
            <a:xfrm flipH="1">
              <a:off x="648450" y="3671338"/>
              <a:ext cx="564025" cy="1092250"/>
            </a:xfrm>
            <a:custGeom>
              <a:avLst/>
              <a:gdLst/>
              <a:ahLst/>
              <a:cxnLst/>
              <a:rect l="l" t="t" r="r" b="b"/>
              <a:pathLst>
                <a:path w="22561" h="43690" extrusionOk="0">
                  <a:moveTo>
                    <a:pt x="5583" y="1"/>
                  </a:moveTo>
                  <a:cubicBezTo>
                    <a:pt x="4092" y="1"/>
                    <a:pt x="2870" y="896"/>
                    <a:pt x="1884" y="2584"/>
                  </a:cubicBezTo>
                  <a:cubicBezTo>
                    <a:pt x="445" y="5052"/>
                    <a:pt x="0" y="8000"/>
                    <a:pt x="600" y="10793"/>
                  </a:cubicBezTo>
                  <a:cubicBezTo>
                    <a:pt x="1413" y="14603"/>
                    <a:pt x="4245" y="19667"/>
                    <a:pt x="13345" y="20945"/>
                  </a:cubicBezTo>
                  <a:cubicBezTo>
                    <a:pt x="14703" y="21138"/>
                    <a:pt x="15819" y="22119"/>
                    <a:pt x="16184" y="23445"/>
                  </a:cubicBezTo>
                  <a:lnTo>
                    <a:pt x="19638" y="41793"/>
                  </a:lnTo>
                  <a:cubicBezTo>
                    <a:pt x="19638" y="41793"/>
                    <a:pt x="17642" y="41097"/>
                    <a:pt x="15695" y="41097"/>
                  </a:cubicBezTo>
                  <a:cubicBezTo>
                    <a:pt x="14587" y="41097"/>
                    <a:pt x="13496" y="41322"/>
                    <a:pt x="12797" y="42028"/>
                  </a:cubicBezTo>
                  <a:cubicBezTo>
                    <a:pt x="12190" y="42644"/>
                    <a:pt x="12648" y="43689"/>
                    <a:pt x="13509" y="43689"/>
                  </a:cubicBezTo>
                  <a:lnTo>
                    <a:pt x="21013" y="43689"/>
                  </a:lnTo>
                  <a:cubicBezTo>
                    <a:pt x="21877" y="43689"/>
                    <a:pt x="22561" y="42964"/>
                    <a:pt x="22513" y="42102"/>
                  </a:cubicBezTo>
                  <a:lnTo>
                    <a:pt x="21067" y="17380"/>
                  </a:lnTo>
                  <a:cubicBezTo>
                    <a:pt x="15506" y="16871"/>
                    <a:pt x="11435" y="13190"/>
                    <a:pt x="11180" y="5971"/>
                  </a:cubicBezTo>
                  <a:cubicBezTo>
                    <a:pt x="11090" y="3452"/>
                    <a:pt x="9532" y="1158"/>
                    <a:pt x="7158" y="300"/>
                  </a:cubicBezTo>
                  <a:cubicBezTo>
                    <a:pt x="6603" y="99"/>
                    <a:pt x="6078" y="1"/>
                    <a:pt x="5583" y="1"/>
                  </a:cubicBezTo>
                  <a:close/>
                </a:path>
              </a:pathLst>
            </a:custGeom>
            <a:solidFill>
              <a:srgbClr val="DE63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3" name="Google Shape;1573;p49"/>
            <p:cNvSpPr/>
            <p:nvPr/>
          </p:nvSpPr>
          <p:spPr>
            <a:xfrm flipH="1">
              <a:off x="683850" y="3671263"/>
              <a:ext cx="528625" cy="598475"/>
            </a:xfrm>
            <a:custGeom>
              <a:avLst/>
              <a:gdLst/>
              <a:ahLst/>
              <a:cxnLst/>
              <a:rect l="l" t="t" r="r" b="b"/>
              <a:pathLst>
                <a:path w="21145" h="23939" extrusionOk="0">
                  <a:moveTo>
                    <a:pt x="5586" y="0"/>
                  </a:moveTo>
                  <a:cubicBezTo>
                    <a:pt x="4094" y="0"/>
                    <a:pt x="2870" y="896"/>
                    <a:pt x="1887" y="2584"/>
                  </a:cubicBezTo>
                  <a:cubicBezTo>
                    <a:pt x="445" y="5051"/>
                    <a:pt x="0" y="8000"/>
                    <a:pt x="600" y="10793"/>
                  </a:cubicBezTo>
                  <a:cubicBezTo>
                    <a:pt x="1416" y="14603"/>
                    <a:pt x="4248" y="19667"/>
                    <a:pt x="13348" y="20945"/>
                  </a:cubicBezTo>
                  <a:cubicBezTo>
                    <a:pt x="14538" y="21116"/>
                    <a:pt x="15551" y="21896"/>
                    <a:pt x="16026" y="23003"/>
                  </a:cubicBezTo>
                  <a:cubicBezTo>
                    <a:pt x="16161" y="22309"/>
                    <a:pt x="16213" y="21603"/>
                    <a:pt x="16184" y="20896"/>
                  </a:cubicBezTo>
                  <a:cubicBezTo>
                    <a:pt x="16180" y="20806"/>
                    <a:pt x="16251" y="20758"/>
                    <a:pt x="16324" y="20758"/>
                  </a:cubicBezTo>
                  <a:cubicBezTo>
                    <a:pt x="16383" y="20758"/>
                    <a:pt x="16444" y="20791"/>
                    <a:pt x="16464" y="20858"/>
                  </a:cubicBezTo>
                  <a:cubicBezTo>
                    <a:pt x="16813" y="22061"/>
                    <a:pt x="17409" y="23364"/>
                    <a:pt x="18580" y="23938"/>
                  </a:cubicBezTo>
                  <a:cubicBezTo>
                    <a:pt x="18251" y="22661"/>
                    <a:pt x="18471" y="21325"/>
                    <a:pt x="18655" y="20038"/>
                  </a:cubicBezTo>
                  <a:cubicBezTo>
                    <a:pt x="18664" y="19970"/>
                    <a:pt x="18728" y="19935"/>
                    <a:pt x="18791" y="19935"/>
                  </a:cubicBezTo>
                  <a:cubicBezTo>
                    <a:pt x="18842" y="19935"/>
                    <a:pt x="18893" y="19957"/>
                    <a:pt x="18916" y="20003"/>
                  </a:cubicBezTo>
                  <a:cubicBezTo>
                    <a:pt x="19409" y="21012"/>
                    <a:pt x="19564" y="22096"/>
                    <a:pt x="19513" y="23190"/>
                  </a:cubicBezTo>
                  <a:cubicBezTo>
                    <a:pt x="19793" y="22545"/>
                    <a:pt x="20019" y="21880"/>
                    <a:pt x="20187" y="21196"/>
                  </a:cubicBezTo>
                  <a:cubicBezTo>
                    <a:pt x="20419" y="20228"/>
                    <a:pt x="20516" y="19235"/>
                    <a:pt x="20545" y="18241"/>
                  </a:cubicBezTo>
                  <a:cubicBezTo>
                    <a:pt x="20547" y="18156"/>
                    <a:pt x="20620" y="18101"/>
                    <a:pt x="20692" y="18101"/>
                  </a:cubicBezTo>
                  <a:cubicBezTo>
                    <a:pt x="20737" y="18101"/>
                    <a:pt x="20782" y="18122"/>
                    <a:pt x="20809" y="18170"/>
                  </a:cubicBezTo>
                  <a:cubicBezTo>
                    <a:pt x="20913" y="18345"/>
                    <a:pt x="21025" y="18522"/>
                    <a:pt x="21145" y="18693"/>
                  </a:cubicBezTo>
                  <a:lnTo>
                    <a:pt x="21067" y="17380"/>
                  </a:lnTo>
                  <a:cubicBezTo>
                    <a:pt x="15506" y="16870"/>
                    <a:pt x="11435" y="13190"/>
                    <a:pt x="11180" y="5974"/>
                  </a:cubicBezTo>
                  <a:cubicBezTo>
                    <a:pt x="11090" y="3451"/>
                    <a:pt x="9532" y="1158"/>
                    <a:pt x="7161" y="300"/>
                  </a:cubicBezTo>
                  <a:cubicBezTo>
                    <a:pt x="6606" y="99"/>
                    <a:pt x="6081" y="0"/>
                    <a:pt x="5586" y="0"/>
                  </a:cubicBezTo>
                  <a:close/>
                </a:path>
              </a:pathLst>
            </a:custGeom>
            <a:solidFill>
              <a:srgbClr val="8A2C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4" name="Google Shape;1574;p49"/>
            <p:cNvSpPr/>
            <p:nvPr/>
          </p:nvSpPr>
          <p:spPr>
            <a:xfrm flipH="1">
              <a:off x="2339300" y="3141738"/>
              <a:ext cx="223975" cy="194775"/>
            </a:xfrm>
            <a:custGeom>
              <a:avLst/>
              <a:gdLst/>
              <a:ahLst/>
              <a:cxnLst/>
              <a:rect l="l" t="t" r="r" b="b"/>
              <a:pathLst>
                <a:path w="8959" h="7791" extrusionOk="0">
                  <a:moveTo>
                    <a:pt x="4478" y="1"/>
                  </a:moveTo>
                  <a:cubicBezTo>
                    <a:pt x="2007" y="1"/>
                    <a:pt x="1" y="1465"/>
                    <a:pt x="1" y="3275"/>
                  </a:cubicBezTo>
                  <a:cubicBezTo>
                    <a:pt x="1" y="5084"/>
                    <a:pt x="1820" y="7791"/>
                    <a:pt x="4294" y="7791"/>
                  </a:cubicBezTo>
                  <a:cubicBezTo>
                    <a:pt x="6768" y="7791"/>
                    <a:pt x="8959" y="5081"/>
                    <a:pt x="8959" y="3275"/>
                  </a:cubicBezTo>
                  <a:cubicBezTo>
                    <a:pt x="8959" y="1468"/>
                    <a:pt x="6952" y="1"/>
                    <a:pt x="4478" y="1"/>
                  </a:cubicBezTo>
                  <a:close/>
                </a:path>
              </a:pathLst>
            </a:custGeom>
            <a:solidFill>
              <a:srgbClr val="390A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5" name="Google Shape;1575;p49"/>
            <p:cNvSpPr/>
            <p:nvPr/>
          </p:nvSpPr>
          <p:spPr>
            <a:xfrm flipH="1">
              <a:off x="2372925" y="3153188"/>
              <a:ext cx="175750" cy="152775"/>
            </a:xfrm>
            <a:custGeom>
              <a:avLst/>
              <a:gdLst/>
              <a:ahLst/>
              <a:cxnLst/>
              <a:rect l="l" t="t" r="r" b="b"/>
              <a:pathLst>
                <a:path w="7030" h="6111" extrusionOk="0">
                  <a:moveTo>
                    <a:pt x="3517" y="1"/>
                  </a:moveTo>
                  <a:cubicBezTo>
                    <a:pt x="1575" y="1"/>
                    <a:pt x="1" y="1149"/>
                    <a:pt x="1" y="2568"/>
                  </a:cubicBezTo>
                  <a:cubicBezTo>
                    <a:pt x="1" y="3985"/>
                    <a:pt x="1430" y="6110"/>
                    <a:pt x="3371" y="6110"/>
                  </a:cubicBezTo>
                  <a:cubicBezTo>
                    <a:pt x="5310" y="6110"/>
                    <a:pt x="7029" y="3985"/>
                    <a:pt x="7029" y="2568"/>
                  </a:cubicBezTo>
                  <a:cubicBezTo>
                    <a:pt x="7029" y="1149"/>
                    <a:pt x="5459" y="1"/>
                    <a:pt x="3517" y="1"/>
                  </a:cubicBezTo>
                  <a:close/>
                </a:path>
              </a:pathLst>
            </a:custGeom>
            <a:solidFill>
              <a:srgbClr val="390A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6" name="Google Shape;1576;p49"/>
            <p:cNvSpPr/>
            <p:nvPr/>
          </p:nvSpPr>
          <p:spPr>
            <a:xfrm flipH="1">
              <a:off x="2428000" y="3160113"/>
              <a:ext cx="85100" cy="38250"/>
            </a:xfrm>
            <a:custGeom>
              <a:avLst/>
              <a:gdLst/>
              <a:ahLst/>
              <a:cxnLst/>
              <a:rect l="l" t="t" r="r" b="b"/>
              <a:pathLst>
                <a:path w="3404" h="1530" extrusionOk="0">
                  <a:moveTo>
                    <a:pt x="1862" y="0"/>
                  </a:moveTo>
                  <a:cubicBezTo>
                    <a:pt x="1801" y="0"/>
                    <a:pt x="1738" y="2"/>
                    <a:pt x="1674" y="4"/>
                  </a:cubicBezTo>
                  <a:cubicBezTo>
                    <a:pt x="742" y="46"/>
                    <a:pt x="0" y="362"/>
                    <a:pt x="16" y="717"/>
                  </a:cubicBezTo>
                  <a:cubicBezTo>
                    <a:pt x="29" y="1056"/>
                    <a:pt x="687" y="1529"/>
                    <a:pt x="1566" y="1529"/>
                  </a:cubicBezTo>
                  <a:cubicBezTo>
                    <a:pt x="1599" y="1529"/>
                    <a:pt x="1633" y="1528"/>
                    <a:pt x="1668" y="1527"/>
                  </a:cubicBezTo>
                  <a:cubicBezTo>
                    <a:pt x="2600" y="1488"/>
                    <a:pt x="3403" y="924"/>
                    <a:pt x="3387" y="572"/>
                  </a:cubicBezTo>
                  <a:cubicBezTo>
                    <a:pt x="3372" y="241"/>
                    <a:pt x="2707" y="0"/>
                    <a:pt x="186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7" name="Google Shape;1577;p49"/>
            <p:cNvSpPr/>
            <p:nvPr/>
          </p:nvSpPr>
          <p:spPr>
            <a:xfrm flipH="1">
              <a:off x="2134550" y="3056288"/>
              <a:ext cx="47125" cy="69425"/>
            </a:xfrm>
            <a:custGeom>
              <a:avLst/>
              <a:gdLst/>
              <a:ahLst/>
              <a:cxnLst/>
              <a:rect l="l" t="t" r="r" b="b"/>
              <a:pathLst>
                <a:path w="1885" h="2777" extrusionOk="0">
                  <a:moveTo>
                    <a:pt x="1134" y="1"/>
                  </a:moveTo>
                  <a:cubicBezTo>
                    <a:pt x="1018" y="1"/>
                    <a:pt x="902" y="27"/>
                    <a:pt x="798" y="77"/>
                  </a:cubicBezTo>
                  <a:cubicBezTo>
                    <a:pt x="553" y="193"/>
                    <a:pt x="375" y="419"/>
                    <a:pt x="269" y="667"/>
                  </a:cubicBezTo>
                  <a:cubicBezTo>
                    <a:pt x="65" y="1151"/>
                    <a:pt x="1" y="1874"/>
                    <a:pt x="265" y="2348"/>
                  </a:cubicBezTo>
                  <a:cubicBezTo>
                    <a:pt x="400" y="2590"/>
                    <a:pt x="658" y="2777"/>
                    <a:pt x="930" y="2777"/>
                  </a:cubicBezTo>
                  <a:cubicBezTo>
                    <a:pt x="959" y="2777"/>
                    <a:pt x="988" y="2775"/>
                    <a:pt x="1017" y="2770"/>
                  </a:cubicBezTo>
                  <a:cubicBezTo>
                    <a:pt x="1188" y="2738"/>
                    <a:pt x="1343" y="2648"/>
                    <a:pt x="1456" y="2512"/>
                  </a:cubicBezTo>
                  <a:cubicBezTo>
                    <a:pt x="1565" y="2377"/>
                    <a:pt x="1649" y="2225"/>
                    <a:pt x="1707" y="2057"/>
                  </a:cubicBezTo>
                  <a:cubicBezTo>
                    <a:pt x="1830" y="1722"/>
                    <a:pt x="1885" y="1364"/>
                    <a:pt x="1872" y="1003"/>
                  </a:cubicBezTo>
                  <a:cubicBezTo>
                    <a:pt x="1872" y="948"/>
                    <a:pt x="1865" y="893"/>
                    <a:pt x="1859" y="838"/>
                  </a:cubicBezTo>
                  <a:cubicBezTo>
                    <a:pt x="1833" y="580"/>
                    <a:pt x="1759" y="309"/>
                    <a:pt x="1559" y="145"/>
                  </a:cubicBezTo>
                  <a:cubicBezTo>
                    <a:pt x="1441" y="47"/>
                    <a:pt x="1289" y="1"/>
                    <a:pt x="1134" y="1"/>
                  </a:cubicBezTo>
                  <a:close/>
                </a:path>
              </a:pathLst>
            </a:custGeom>
            <a:solidFill>
              <a:srgbClr val="390A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8" name="Google Shape;1578;p49"/>
            <p:cNvSpPr/>
            <p:nvPr/>
          </p:nvSpPr>
          <p:spPr>
            <a:xfrm flipH="1">
              <a:off x="1975675" y="3056288"/>
              <a:ext cx="47200" cy="69425"/>
            </a:xfrm>
            <a:custGeom>
              <a:avLst/>
              <a:gdLst/>
              <a:ahLst/>
              <a:cxnLst/>
              <a:rect l="l" t="t" r="r" b="b"/>
              <a:pathLst>
                <a:path w="1888" h="2777" extrusionOk="0">
                  <a:moveTo>
                    <a:pt x="1134" y="1"/>
                  </a:moveTo>
                  <a:cubicBezTo>
                    <a:pt x="1018" y="1"/>
                    <a:pt x="901" y="27"/>
                    <a:pt x="797" y="77"/>
                  </a:cubicBezTo>
                  <a:cubicBezTo>
                    <a:pt x="552" y="193"/>
                    <a:pt x="375" y="419"/>
                    <a:pt x="268" y="667"/>
                  </a:cubicBezTo>
                  <a:cubicBezTo>
                    <a:pt x="65" y="1151"/>
                    <a:pt x="0" y="1874"/>
                    <a:pt x="265" y="2348"/>
                  </a:cubicBezTo>
                  <a:cubicBezTo>
                    <a:pt x="399" y="2590"/>
                    <a:pt x="657" y="2777"/>
                    <a:pt x="930" y="2777"/>
                  </a:cubicBezTo>
                  <a:cubicBezTo>
                    <a:pt x="959" y="2777"/>
                    <a:pt x="988" y="2775"/>
                    <a:pt x="1017" y="2770"/>
                  </a:cubicBezTo>
                  <a:cubicBezTo>
                    <a:pt x="1188" y="2738"/>
                    <a:pt x="1342" y="2648"/>
                    <a:pt x="1455" y="2512"/>
                  </a:cubicBezTo>
                  <a:cubicBezTo>
                    <a:pt x="1565" y="2377"/>
                    <a:pt x="1649" y="2222"/>
                    <a:pt x="1707" y="2057"/>
                  </a:cubicBezTo>
                  <a:cubicBezTo>
                    <a:pt x="1829" y="1722"/>
                    <a:pt x="1888" y="1364"/>
                    <a:pt x="1871" y="1003"/>
                  </a:cubicBezTo>
                  <a:cubicBezTo>
                    <a:pt x="1871" y="948"/>
                    <a:pt x="1865" y="893"/>
                    <a:pt x="1858" y="838"/>
                  </a:cubicBezTo>
                  <a:cubicBezTo>
                    <a:pt x="1833" y="580"/>
                    <a:pt x="1758" y="309"/>
                    <a:pt x="1558" y="145"/>
                  </a:cubicBezTo>
                  <a:cubicBezTo>
                    <a:pt x="1441" y="47"/>
                    <a:pt x="1288" y="1"/>
                    <a:pt x="1134" y="1"/>
                  </a:cubicBezTo>
                  <a:close/>
                </a:path>
              </a:pathLst>
            </a:custGeom>
            <a:solidFill>
              <a:srgbClr val="390A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79" name="Google Shape;1579;p49"/>
          <p:cNvGrpSpPr/>
          <p:nvPr/>
        </p:nvGrpSpPr>
        <p:grpSpPr>
          <a:xfrm>
            <a:off x="6630725" y="1777150"/>
            <a:ext cx="2513275" cy="2927150"/>
            <a:chOff x="6630725" y="1777150"/>
            <a:chExt cx="2513275" cy="2927150"/>
          </a:xfrm>
        </p:grpSpPr>
        <p:grpSp>
          <p:nvGrpSpPr>
            <p:cNvPr id="1580" name="Google Shape;1580;p49"/>
            <p:cNvGrpSpPr/>
            <p:nvPr/>
          </p:nvGrpSpPr>
          <p:grpSpPr>
            <a:xfrm>
              <a:off x="6846721" y="2795492"/>
              <a:ext cx="178450" cy="265000"/>
              <a:chOff x="3784725" y="1409100"/>
              <a:chExt cx="178450" cy="265000"/>
            </a:xfrm>
          </p:grpSpPr>
          <p:sp>
            <p:nvSpPr>
              <p:cNvPr id="1581" name="Google Shape;1581;p49"/>
              <p:cNvSpPr/>
              <p:nvPr/>
            </p:nvSpPr>
            <p:spPr>
              <a:xfrm>
                <a:off x="3784725" y="1409100"/>
                <a:ext cx="178450" cy="265000"/>
              </a:xfrm>
              <a:custGeom>
                <a:avLst/>
                <a:gdLst/>
                <a:ahLst/>
                <a:cxnLst/>
                <a:rect l="l" t="t" r="r" b="b"/>
                <a:pathLst>
                  <a:path w="7138" h="10600" extrusionOk="0">
                    <a:moveTo>
                      <a:pt x="3461" y="0"/>
                    </a:moveTo>
                    <a:cubicBezTo>
                      <a:pt x="3058" y="297"/>
                      <a:pt x="2613" y="530"/>
                      <a:pt x="2138" y="691"/>
                    </a:cubicBezTo>
                    <a:cubicBezTo>
                      <a:pt x="1752" y="822"/>
                      <a:pt x="1349" y="918"/>
                      <a:pt x="943" y="938"/>
                    </a:cubicBezTo>
                    <a:cubicBezTo>
                      <a:pt x="525" y="2388"/>
                      <a:pt x="0" y="4864"/>
                      <a:pt x="535" y="6875"/>
                    </a:cubicBezTo>
                    <a:cubicBezTo>
                      <a:pt x="1144" y="9173"/>
                      <a:pt x="2025" y="10600"/>
                      <a:pt x="3407" y="10600"/>
                    </a:cubicBezTo>
                    <a:cubicBezTo>
                      <a:pt x="3849" y="10600"/>
                      <a:pt x="4342" y="10454"/>
                      <a:pt x="4894" y="10143"/>
                    </a:cubicBezTo>
                    <a:cubicBezTo>
                      <a:pt x="6608" y="9181"/>
                      <a:pt x="7137" y="5638"/>
                      <a:pt x="6949" y="3461"/>
                    </a:cubicBezTo>
                    <a:cubicBezTo>
                      <a:pt x="6806" y="3436"/>
                      <a:pt x="6665" y="3402"/>
                      <a:pt x="6524" y="3360"/>
                    </a:cubicBezTo>
                    <a:cubicBezTo>
                      <a:pt x="5952" y="3189"/>
                      <a:pt x="5433" y="2877"/>
                      <a:pt x="4973" y="2504"/>
                    </a:cubicBezTo>
                    <a:cubicBezTo>
                      <a:pt x="4231" y="1898"/>
                      <a:pt x="3538" y="990"/>
                      <a:pt x="3461" y="0"/>
                    </a:cubicBezTo>
                    <a:close/>
                  </a:path>
                </a:pathLst>
              </a:custGeom>
              <a:solidFill>
                <a:srgbClr val="FF6E8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2" name="Google Shape;1582;p49"/>
              <p:cNvSpPr/>
              <p:nvPr/>
            </p:nvSpPr>
            <p:spPr>
              <a:xfrm>
                <a:off x="3853425" y="1413500"/>
                <a:ext cx="15775" cy="181725"/>
              </a:xfrm>
              <a:custGeom>
                <a:avLst/>
                <a:gdLst/>
                <a:ahLst/>
                <a:cxnLst/>
                <a:rect l="l" t="t" r="r" b="b"/>
                <a:pathLst>
                  <a:path w="631" h="7269" extrusionOk="0">
                    <a:moveTo>
                      <a:pt x="515" y="1"/>
                    </a:moveTo>
                    <a:cubicBezTo>
                      <a:pt x="453" y="1"/>
                      <a:pt x="386" y="43"/>
                      <a:pt x="374" y="121"/>
                    </a:cubicBezTo>
                    <a:cubicBezTo>
                      <a:pt x="216" y="1319"/>
                      <a:pt x="142" y="2521"/>
                      <a:pt x="92" y="3726"/>
                    </a:cubicBezTo>
                    <a:cubicBezTo>
                      <a:pt x="45" y="4893"/>
                      <a:pt x="1" y="6061"/>
                      <a:pt x="199" y="7216"/>
                    </a:cubicBezTo>
                    <a:cubicBezTo>
                      <a:pt x="205" y="7251"/>
                      <a:pt x="238" y="7268"/>
                      <a:pt x="270" y="7268"/>
                    </a:cubicBezTo>
                    <a:cubicBezTo>
                      <a:pt x="303" y="7268"/>
                      <a:pt x="335" y="7251"/>
                      <a:pt x="340" y="7216"/>
                    </a:cubicBezTo>
                    <a:cubicBezTo>
                      <a:pt x="515" y="6058"/>
                      <a:pt x="493" y="4891"/>
                      <a:pt x="520" y="3726"/>
                    </a:cubicBezTo>
                    <a:cubicBezTo>
                      <a:pt x="548" y="2523"/>
                      <a:pt x="607" y="1323"/>
                      <a:pt x="629" y="121"/>
                    </a:cubicBezTo>
                    <a:cubicBezTo>
                      <a:pt x="630" y="39"/>
                      <a:pt x="575" y="1"/>
                      <a:pt x="515" y="1"/>
                    </a:cubicBezTo>
                    <a:close/>
                  </a:path>
                </a:pathLst>
              </a:custGeom>
              <a:solidFill>
                <a:srgbClr val="4431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83" name="Google Shape;1583;p49"/>
            <p:cNvGrpSpPr/>
            <p:nvPr/>
          </p:nvGrpSpPr>
          <p:grpSpPr>
            <a:xfrm>
              <a:off x="6630725" y="1777150"/>
              <a:ext cx="2513275" cy="2927150"/>
              <a:chOff x="-2723950" y="170913"/>
              <a:chExt cx="2513275" cy="2927150"/>
            </a:xfrm>
          </p:grpSpPr>
          <p:sp>
            <p:nvSpPr>
              <p:cNvPr id="1584" name="Google Shape;1584;p49"/>
              <p:cNvSpPr/>
              <p:nvPr/>
            </p:nvSpPr>
            <p:spPr>
              <a:xfrm>
                <a:off x="-1415275" y="1476213"/>
                <a:ext cx="1204600" cy="1621775"/>
              </a:xfrm>
              <a:custGeom>
                <a:avLst/>
                <a:gdLst/>
                <a:ahLst/>
                <a:cxnLst/>
                <a:rect l="l" t="t" r="r" b="b"/>
                <a:pathLst>
                  <a:path w="48184" h="64871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252" y="897"/>
                      <a:pt x="501" y="1788"/>
                      <a:pt x="746" y="2672"/>
                    </a:cubicBezTo>
                    <a:cubicBezTo>
                      <a:pt x="6694" y="23932"/>
                      <a:pt x="11207" y="41797"/>
                      <a:pt x="3000" y="61103"/>
                    </a:cubicBezTo>
                    <a:lnTo>
                      <a:pt x="3000" y="64870"/>
                    </a:lnTo>
                    <a:cubicBezTo>
                      <a:pt x="3000" y="64870"/>
                      <a:pt x="48184" y="41184"/>
                      <a:pt x="1" y="1"/>
                    </a:cubicBez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5" name="Google Shape;1585;p49"/>
              <p:cNvSpPr/>
              <p:nvPr/>
            </p:nvSpPr>
            <p:spPr>
              <a:xfrm>
                <a:off x="-1396650" y="1542988"/>
                <a:ext cx="925825" cy="1520650"/>
              </a:xfrm>
              <a:custGeom>
                <a:avLst/>
                <a:gdLst/>
                <a:ahLst/>
                <a:cxnLst/>
                <a:rect l="l" t="t" r="r" b="b"/>
                <a:pathLst>
                  <a:path w="37033" h="60826" extrusionOk="0">
                    <a:moveTo>
                      <a:pt x="1" y="1"/>
                    </a:moveTo>
                    <a:cubicBezTo>
                      <a:pt x="5949" y="21261"/>
                      <a:pt x="10462" y="39126"/>
                      <a:pt x="2255" y="58432"/>
                    </a:cubicBezTo>
                    <a:lnTo>
                      <a:pt x="2255" y="60825"/>
                    </a:lnTo>
                    <a:cubicBezTo>
                      <a:pt x="10581" y="55374"/>
                      <a:pt x="37032" y="33881"/>
                      <a:pt x="1" y="1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6" name="Google Shape;1586;p49"/>
              <p:cNvSpPr/>
              <p:nvPr/>
            </p:nvSpPr>
            <p:spPr>
              <a:xfrm>
                <a:off x="-1340275" y="2781663"/>
                <a:ext cx="172200" cy="316325"/>
              </a:xfrm>
              <a:custGeom>
                <a:avLst/>
                <a:gdLst/>
                <a:ahLst/>
                <a:cxnLst/>
                <a:rect l="l" t="t" r="r" b="b"/>
                <a:pathLst>
                  <a:path w="6888" h="12653" extrusionOk="0">
                    <a:moveTo>
                      <a:pt x="2939" y="1"/>
                    </a:moveTo>
                    <a:cubicBezTo>
                      <a:pt x="2210" y="3040"/>
                      <a:pt x="1230" y="6010"/>
                      <a:pt x="4" y="8885"/>
                    </a:cubicBezTo>
                    <a:lnTo>
                      <a:pt x="0" y="12652"/>
                    </a:lnTo>
                    <a:cubicBezTo>
                      <a:pt x="0" y="12652"/>
                      <a:pt x="3146" y="11007"/>
                      <a:pt x="6887" y="7823"/>
                    </a:cubicBezTo>
                    <a:cubicBezTo>
                      <a:pt x="6400" y="6275"/>
                      <a:pt x="5687" y="4791"/>
                      <a:pt x="4913" y="3372"/>
                    </a:cubicBezTo>
                    <a:cubicBezTo>
                      <a:pt x="4288" y="2230"/>
                      <a:pt x="3610" y="1117"/>
                      <a:pt x="2939" y="1"/>
                    </a:cubicBez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7" name="Google Shape;1587;p49"/>
              <p:cNvSpPr/>
              <p:nvPr/>
            </p:nvSpPr>
            <p:spPr>
              <a:xfrm>
                <a:off x="-1909875" y="170913"/>
                <a:ext cx="374600" cy="649375"/>
              </a:xfrm>
              <a:custGeom>
                <a:avLst/>
                <a:gdLst/>
                <a:ahLst/>
                <a:cxnLst/>
                <a:rect l="l" t="t" r="r" b="b"/>
                <a:pathLst>
                  <a:path w="14984" h="25975" extrusionOk="0">
                    <a:moveTo>
                      <a:pt x="8346" y="1"/>
                    </a:moveTo>
                    <a:cubicBezTo>
                      <a:pt x="8346" y="1"/>
                      <a:pt x="8346" y="1"/>
                      <a:pt x="8346" y="1"/>
                    </a:cubicBezTo>
                    <a:cubicBezTo>
                      <a:pt x="8027" y="665"/>
                      <a:pt x="7720" y="1317"/>
                      <a:pt x="7420" y="1953"/>
                    </a:cubicBezTo>
                    <a:cubicBezTo>
                      <a:pt x="2169" y="13062"/>
                      <a:pt x="1" y="19291"/>
                      <a:pt x="1" y="19291"/>
                    </a:cubicBezTo>
                    <a:lnTo>
                      <a:pt x="4027" y="24794"/>
                    </a:lnTo>
                    <a:lnTo>
                      <a:pt x="4891" y="25975"/>
                    </a:lnTo>
                    <a:cubicBezTo>
                      <a:pt x="14983" y="14666"/>
                      <a:pt x="8351" y="1"/>
                      <a:pt x="8346" y="1"/>
                    </a:cubicBez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8" name="Google Shape;1588;p49"/>
              <p:cNvSpPr/>
              <p:nvPr/>
            </p:nvSpPr>
            <p:spPr>
              <a:xfrm>
                <a:off x="-1909875" y="219713"/>
                <a:ext cx="269625" cy="571050"/>
              </a:xfrm>
              <a:custGeom>
                <a:avLst/>
                <a:gdLst/>
                <a:ahLst/>
                <a:cxnLst/>
                <a:rect l="l" t="t" r="r" b="b"/>
                <a:pathLst>
                  <a:path w="10785" h="22842" extrusionOk="0">
                    <a:moveTo>
                      <a:pt x="7420" y="1"/>
                    </a:moveTo>
                    <a:lnTo>
                      <a:pt x="7420" y="1"/>
                    </a:lnTo>
                    <a:cubicBezTo>
                      <a:pt x="2169" y="11110"/>
                      <a:pt x="1" y="17339"/>
                      <a:pt x="1" y="17339"/>
                    </a:cubicBezTo>
                    <a:lnTo>
                      <a:pt x="4027" y="22842"/>
                    </a:lnTo>
                    <a:cubicBezTo>
                      <a:pt x="10785" y="14349"/>
                      <a:pt x="8762" y="4300"/>
                      <a:pt x="7420" y="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path path="circle">
                  <a:fillToRect t="100000" r="100000"/>
                </a:path>
                <a:tileRect l="-100000" b="-10000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9" name="Google Shape;1589;p49"/>
              <p:cNvSpPr/>
              <p:nvPr/>
            </p:nvSpPr>
            <p:spPr>
              <a:xfrm>
                <a:off x="-2183975" y="178338"/>
                <a:ext cx="333500" cy="598400"/>
              </a:xfrm>
              <a:custGeom>
                <a:avLst/>
                <a:gdLst/>
                <a:ahLst/>
                <a:cxnLst/>
                <a:rect l="l" t="t" r="r" b="b"/>
                <a:pathLst>
                  <a:path w="13340" h="23936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75" y="736"/>
                      <a:pt x="156" y="1456"/>
                      <a:pt x="233" y="2149"/>
                    </a:cubicBezTo>
                    <a:cubicBezTo>
                      <a:pt x="1588" y="14368"/>
                      <a:pt x="3004" y="20807"/>
                      <a:pt x="3004" y="20807"/>
                    </a:cubicBezTo>
                    <a:lnTo>
                      <a:pt x="9320" y="23381"/>
                    </a:lnTo>
                    <a:lnTo>
                      <a:pt x="10675" y="23936"/>
                    </a:lnTo>
                    <a:cubicBezTo>
                      <a:pt x="13339" y="9014"/>
                      <a:pt x="2" y="5"/>
                      <a:pt x="1" y="1"/>
                    </a:cubicBez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0" name="Google Shape;1590;p49"/>
              <p:cNvSpPr/>
              <p:nvPr/>
            </p:nvSpPr>
            <p:spPr>
              <a:xfrm>
                <a:off x="-2178175" y="232063"/>
                <a:ext cx="259700" cy="530800"/>
              </a:xfrm>
              <a:custGeom>
                <a:avLst/>
                <a:gdLst/>
                <a:ahLst/>
                <a:cxnLst/>
                <a:rect l="l" t="t" r="r" b="b"/>
                <a:pathLst>
                  <a:path w="10388" h="21232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356" y="12219"/>
                      <a:pt x="2772" y="18658"/>
                      <a:pt x="2772" y="18658"/>
                    </a:cubicBezTo>
                    <a:lnTo>
                      <a:pt x="9088" y="21232"/>
                    </a:lnTo>
                    <a:cubicBezTo>
                      <a:pt x="10388" y="10461"/>
                      <a:pt x="3398" y="2965"/>
                      <a:pt x="1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1" name="Google Shape;1591;p49"/>
              <p:cNvSpPr/>
              <p:nvPr/>
            </p:nvSpPr>
            <p:spPr>
              <a:xfrm>
                <a:off x="-2098225" y="2534138"/>
                <a:ext cx="563225" cy="563850"/>
              </a:xfrm>
              <a:custGeom>
                <a:avLst/>
                <a:gdLst/>
                <a:ahLst/>
                <a:cxnLst/>
                <a:rect l="l" t="t" r="r" b="b"/>
                <a:pathLst>
                  <a:path w="22529" h="22554" extrusionOk="0">
                    <a:moveTo>
                      <a:pt x="11214" y="0"/>
                    </a:moveTo>
                    <a:cubicBezTo>
                      <a:pt x="5016" y="0"/>
                      <a:pt x="0" y="12625"/>
                      <a:pt x="15117" y="19433"/>
                    </a:cubicBezTo>
                    <a:lnTo>
                      <a:pt x="15117" y="19433"/>
                    </a:lnTo>
                    <a:cubicBezTo>
                      <a:pt x="13148" y="18696"/>
                      <a:pt x="10090" y="17737"/>
                      <a:pt x="7504" y="17737"/>
                    </a:cubicBezTo>
                    <a:cubicBezTo>
                      <a:pt x="5194" y="17737"/>
                      <a:pt x="3262" y="18503"/>
                      <a:pt x="2822" y="20876"/>
                    </a:cubicBezTo>
                    <a:cubicBezTo>
                      <a:pt x="2661" y="21753"/>
                      <a:pt x="3361" y="22553"/>
                      <a:pt x="4254" y="22553"/>
                    </a:cubicBezTo>
                    <a:lnTo>
                      <a:pt x="20599" y="22553"/>
                    </a:lnTo>
                    <a:cubicBezTo>
                      <a:pt x="21735" y="22553"/>
                      <a:pt x="22528" y="21424"/>
                      <a:pt x="22141" y="20357"/>
                    </a:cubicBezTo>
                    <a:lnTo>
                      <a:pt x="16112" y="3721"/>
                    </a:lnTo>
                    <a:cubicBezTo>
                      <a:pt x="15654" y="2463"/>
                      <a:pt x="14812" y="1360"/>
                      <a:pt x="13657" y="686"/>
                    </a:cubicBezTo>
                    <a:cubicBezTo>
                      <a:pt x="12851" y="215"/>
                      <a:pt x="12022" y="0"/>
                      <a:pt x="11214" y="0"/>
                    </a:cubicBezTo>
                    <a:close/>
                  </a:path>
                </a:pathLst>
              </a:custGeom>
              <a:solidFill>
                <a:srgbClr val="DAEE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2" name="Google Shape;1592;p49"/>
              <p:cNvSpPr/>
              <p:nvPr/>
            </p:nvSpPr>
            <p:spPr>
              <a:xfrm>
                <a:off x="-2098225" y="2534138"/>
                <a:ext cx="563225" cy="563850"/>
              </a:xfrm>
              <a:custGeom>
                <a:avLst/>
                <a:gdLst/>
                <a:ahLst/>
                <a:cxnLst/>
                <a:rect l="l" t="t" r="r" b="b"/>
                <a:pathLst>
                  <a:path w="22529" h="22554" extrusionOk="0">
                    <a:moveTo>
                      <a:pt x="11214" y="0"/>
                    </a:moveTo>
                    <a:cubicBezTo>
                      <a:pt x="5016" y="0"/>
                      <a:pt x="0" y="12625"/>
                      <a:pt x="15117" y="19433"/>
                    </a:cubicBezTo>
                    <a:lnTo>
                      <a:pt x="15117" y="19433"/>
                    </a:lnTo>
                    <a:cubicBezTo>
                      <a:pt x="13148" y="18696"/>
                      <a:pt x="10090" y="17737"/>
                      <a:pt x="7504" y="17737"/>
                    </a:cubicBezTo>
                    <a:cubicBezTo>
                      <a:pt x="5194" y="17737"/>
                      <a:pt x="3262" y="18503"/>
                      <a:pt x="2822" y="20876"/>
                    </a:cubicBezTo>
                    <a:cubicBezTo>
                      <a:pt x="2661" y="21753"/>
                      <a:pt x="3361" y="22553"/>
                      <a:pt x="4254" y="22553"/>
                    </a:cubicBezTo>
                    <a:lnTo>
                      <a:pt x="20599" y="22553"/>
                    </a:lnTo>
                    <a:cubicBezTo>
                      <a:pt x="21735" y="22553"/>
                      <a:pt x="22528" y="21424"/>
                      <a:pt x="22141" y="20357"/>
                    </a:cubicBezTo>
                    <a:lnTo>
                      <a:pt x="16112" y="3721"/>
                    </a:lnTo>
                    <a:cubicBezTo>
                      <a:pt x="15654" y="2463"/>
                      <a:pt x="14812" y="1360"/>
                      <a:pt x="13657" y="686"/>
                    </a:cubicBezTo>
                    <a:cubicBezTo>
                      <a:pt x="12851" y="215"/>
                      <a:pt x="12022" y="0"/>
                      <a:pt x="11214" y="0"/>
                    </a:cubicBez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3" name="Google Shape;1593;p49"/>
              <p:cNvSpPr/>
              <p:nvPr/>
            </p:nvSpPr>
            <p:spPr>
              <a:xfrm>
                <a:off x="-2361300" y="2324188"/>
                <a:ext cx="245975" cy="773800"/>
              </a:xfrm>
              <a:custGeom>
                <a:avLst/>
                <a:gdLst/>
                <a:ahLst/>
                <a:cxnLst/>
                <a:rect l="l" t="t" r="r" b="b"/>
                <a:pathLst>
                  <a:path w="9839" h="30952" extrusionOk="0">
                    <a:moveTo>
                      <a:pt x="9839" y="0"/>
                    </a:moveTo>
                    <a:lnTo>
                      <a:pt x="2268" y="1613"/>
                    </a:lnTo>
                    <a:lnTo>
                      <a:pt x="7249" y="28261"/>
                    </a:lnTo>
                    <a:cubicBezTo>
                      <a:pt x="7249" y="28261"/>
                      <a:pt x="6678" y="28206"/>
                      <a:pt x="5854" y="28206"/>
                    </a:cubicBezTo>
                    <a:cubicBezTo>
                      <a:pt x="4250" y="28206"/>
                      <a:pt x="1684" y="28413"/>
                      <a:pt x="484" y="29632"/>
                    </a:cubicBezTo>
                    <a:cubicBezTo>
                      <a:pt x="0" y="30122"/>
                      <a:pt x="342" y="30951"/>
                      <a:pt x="1029" y="30951"/>
                    </a:cubicBezTo>
                    <a:lnTo>
                      <a:pt x="8371" y="30951"/>
                    </a:lnTo>
                    <a:cubicBezTo>
                      <a:pt x="9184" y="30951"/>
                      <a:pt x="9839" y="30293"/>
                      <a:pt x="9839" y="29484"/>
                    </a:cubicBezTo>
                    <a:lnTo>
                      <a:pt x="9839" y="0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4" name="Google Shape;1594;p49"/>
              <p:cNvSpPr/>
              <p:nvPr/>
            </p:nvSpPr>
            <p:spPr>
              <a:xfrm>
                <a:off x="-2304625" y="2324188"/>
                <a:ext cx="189300" cy="372100"/>
              </a:xfrm>
              <a:custGeom>
                <a:avLst/>
                <a:gdLst/>
                <a:ahLst/>
                <a:cxnLst/>
                <a:rect l="l" t="t" r="r" b="b"/>
                <a:pathLst>
                  <a:path w="7572" h="14884" extrusionOk="0">
                    <a:moveTo>
                      <a:pt x="7572" y="0"/>
                    </a:moveTo>
                    <a:lnTo>
                      <a:pt x="1" y="1613"/>
                    </a:lnTo>
                    <a:lnTo>
                      <a:pt x="1543" y="9871"/>
                    </a:lnTo>
                    <a:cubicBezTo>
                      <a:pt x="2653" y="11219"/>
                      <a:pt x="4014" y="12339"/>
                      <a:pt x="5417" y="13368"/>
                    </a:cubicBezTo>
                    <a:cubicBezTo>
                      <a:pt x="6127" y="13887"/>
                      <a:pt x="6849" y="14384"/>
                      <a:pt x="7572" y="14884"/>
                    </a:cubicBezTo>
                    <a:lnTo>
                      <a:pt x="7572" y="0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5" name="Google Shape;1595;p49"/>
              <p:cNvSpPr/>
              <p:nvPr/>
            </p:nvSpPr>
            <p:spPr>
              <a:xfrm>
                <a:off x="-2713650" y="587238"/>
                <a:ext cx="1420000" cy="2510750"/>
              </a:xfrm>
              <a:custGeom>
                <a:avLst/>
                <a:gdLst/>
                <a:ahLst/>
                <a:cxnLst/>
                <a:rect l="l" t="t" r="r" b="b"/>
                <a:pathLst>
                  <a:path w="56800" h="100430" extrusionOk="0">
                    <a:moveTo>
                      <a:pt x="29276" y="0"/>
                    </a:moveTo>
                    <a:cubicBezTo>
                      <a:pt x="28543" y="0"/>
                      <a:pt x="27805" y="93"/>
                      <a:pt x="27081" y="286"/>
                    </a:cubicBezTo>
                    <a:cubicBezTo>
                      <a:pt x="25900" y="606"/>
                      <a:pt x="24797" y="1173"/>
                      <a:pt x="23855" y="1954"/>
                    </a:cubicBezTo>
                    <a:cubicBezTo>
                      <a:pt x="21572" y="3828"/>
                      <a:pt x="19604" y="8289"/>
                      <a:pt x="18694" y="10615"/>
                    </a:cubicBezTo>
                    <a:cubicBezTo>
                      <a:pt x="18343" y="11505"/>
                      <a:pt x="17481" y="12092"/>
                      <a:pt x="16526" y="12096"/>
                    </a:cubicBezTo>
                    <a:cubicBezTo>
                      <a:pt x="16243" y="12096"/>
                      <a:pt x="15930" y="12096"/>
                      <a:pt x="15591" y="12092"/>
                    </a:cubicBezTo>
                    <a:cubicBezTo>
                      <a:pt x="15258" y="12280"/>
                      <a:pt x="14880" y="12380"/>
                      <a:pt x="14496" y="12380"/>
                    </a:cubicBezTo>
                    <a:cubicBezTo>
                      <a:pt x="14490" y="12380"/>
                      <a:pt x="14484" y="12380"/>
                      <a:pt x="14478" y="12380"/>
                    </a:cubicBezTo>
                    <a:cubicBezTo>
                      <a:pt x="14343" y="12380"/>
                      <a:pt x="14201" y="12380"/>
                      <a:pt x="14053" y="12380"/>
                    </a:cubicBezTo>
                    <a:cubicBezTo>
                      <a:pt x="11605" y="12380"/>
                      <a:pt x="7404" y="12296"/>
                      <a:pt x="3901" y="11822"/>
                    </a:cubicBezTo>
                    <a:cubicBezTo>
                      <a:pt x="3794" y="11805"/>
                      <a:pt x="3688" y="11796"/>
                      <a:pt x="3582" y="11789"/>
                    </a:cubicBezTo>
                    <a:cubicBezTo>
                      <a:pt x="1462" y="12567"/>
                      <a:pt x="1" y="14744"/>
                      <a:pt x="446" y="17154"/>
                    </a:cubicBezTo>
                    <a:cubicBezTo>
                      <a:pt x="1030" y="20321"/>
                      <a:pt x="2975" y="22734"/>
                      <a:pt x="6091" y="24370"/>
                    </a:cubicBezTo>
                    <a:cubicBezTo>
                      <a:pt x="7481" y="25095"/>
                      <a:pt x="9107" y="25670"/>
                      <a:pt x="10949" y="26082"/>
                    </a:cubicBezTo>
                    <a:cubicBezTo>
                      <a:pt x="13338" y="26622"/>
                      <a:pt x="16090" y="26894"/>
                      <a:pt x="19172" y="26894"/>
                    </a:cubicBezTo>
                    <a:cubicBezTo>
                      <a:pt x="20752" y="26894"/>
                      <a:pt x="22417" y="26822"/>
                      <a:pt x="24165" y="26679"/>
                    </a:cubicBezTo>
                    <a:lnTo>
                      <a:pt x="24165" y="26679"/>
                    </a:lnTo>
                    <a:lnTo>
                      <a:pt x="24120" y="26795"/>
                    </a:lnTo>
                    <a:cubicBezTo>
                      <a:pt x="22262" y="28334"/>
                      <a:pt x="20081" y="29660"/>
                      <a:pt x="18852" y="31699"/>
                    </a:cubicBezTo>
                    <a:cubicBezTo>
                      <a:pt x="18804" y="31773"/>
                      <a:pt x="18759" y="31850"/>
                      <a:pt x="18714" y="31931"/>
                    </a:cubicBezTo>
                    <a:cubicBezTo>
                      <a:pt x="18662" y="32024"/>
                      <a:pt x="18610" y="32121"/>
                      <a:pt x="18562" y="32218"/>
                    </a:cubicBezTo>
                    <a:cubicBezTo>
                      <a:pt x="19375" y="31808"/>
                      <a:pt x="20246" y="31521"/>
                      <a:pt x="21143" y="31373"/>
                    </a:cubicBezTo>
                    <a:lnTo>
                      <a:pt x="21143" y="31373"/>
                    </a:lnTo>
                    <a:cubicBezTo>
                      <a:pt x="20452" y="31811"/>
                      <a:pt x="19910" y="32447"/>
                      <a:pt x="19417" y="33102"/>
                    </a:cubicBezTo>
                    <a:cubicBezTo>
                      <a:pt x="18123" y="34821"/>
                      <a:pt x="17110" y="36734"/>
                      <a:pt x="16407" y="38769"/>
                    </a:cubicBezTo>
                    <a:cubicBezTo>
                      <a:pt x="17207" y="38082"/>
                      <a:pt x="18062" y="37460"/>
                      <a:pt x="18968" y="36915"/>
                    </a:cubicBezTo>
                    <a:lnTo>
                      <a:pt x="18968" y="36915"/>
                    </a:lnTo>
                    <a:cubicBezTo>
                      <a:pt x="17672" y="38273"/>
                      <a:pt x="16662" y="39873"/>
                      <a:pt x="15991" y="41624"/>
                    </a:cubicBezTo>
                    <a:cubicBezTo>
                      <a:pt x="15923" y="41802"/>
                      <a:pt x="15855" y="41982"/>
                      <a:pt x="15797" y="42163"/>
                    </a:cubicBezTo>
                    <a:cubicBezTo>
                      <a:pt x="15933" y="42102"/>
                      <a:pt x="16072" y="42043"/>
                      <a:pt x="16210" y="41989"/>
                    </a:cubicBezTo>
                    <a:cubicBezTo>
                      <a:pt x="16943" y="41692"/>
                      <a:pt x="17691" y="41434"/>
                      <a:pt x="18449" y="41218"/>
                    </a:cubicBezTo>
                    <a:lnTo>
                      <a:pt x="18449" y="41218"/>
                    </a:lnTo>
                    <a:lnTo>
                      <a:pt x="12891" y="55346"/>
                    </a:lnTo>
                    <a:cubicBezTo>
                      <a:pt x="10636" y="61066"/>
                      <a:pt x="11491" y="67556"/>
                      <a:pt x="15201" y="72462"/>
                    </a:cubicBezTo>
                    <a:cubicBezTo>
                      <a:pt x="21665" y="81017"/>
                      <a:pt x="32210" y="88404"/>
                      <a:pt x="40052" y="100429"/>
                    </a:cubicBezTo>
                    <a:lnTo>
                      <a:pt x="52436" y="100429"/>
                    </a:lnTo>
                    <a:cubicBezTo>
                      <a:pt x="54932" y="100429"/>
                      <a:pt x="56800" y="98139"/>
                      <a:pt x="56294" y="95691"/>
                    </a:cubicBezTo>
                    <a:lnTo>
                      <a:pt x="37942" y="7047"/>
                    </a:lnTo>
                    <a:cubicBezTo>
                      <a:pt x="37042" y="2700"/>
                      <a:pt x="33223" y="0"/>
                      <a:pt x="29276" y="0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6" name="Google Shape;1596;p49"/>
              <p:cNvSpPr/>
              <p:nvPr/>
            </p:nvSpPr>
            <p:spPr>
              <a:xfrm>
                <a:off x="-2713550" y="594438"/>
                <a:ext cx="1365800" cy="2503625"/>
              </a:xfrm>
              <a:custGeom>
                <a:avLst/>
                <a:gdLst/>
                <a:ahLst/>
                <a:cxnLst/>
                <a:rect l="l" t="t" r="r" b="b"/>
                <a:pathLst>
                  <a:path w="54632" h="100145" extrusionOk="0">
                    <a:moveTo>
                      <a:pt x="27234" y="0"/>
                    </a:moveTo>
                    <a:cubicBezTo>
                      <a:pt x="27183" y="0"/>
                      <a:pt x="27131" y="1"/>
                      <a:pt x="27080" y="2"/>
                    </a:cubicBezTo>
                    <a:cubicBezTo>
                      <a:pt x="25896" y="321"/>
                      <a:pt x="24797" y="889"/>
                      <a:pt x="23851" y="1669"/>
                    </a:cubicBezTo>
                    <a:cubicBezTo>
                      <a:pt x="21571" y="3543"/>
                      <a:pt x="19603" y="8001"/>
                      <a:pt x="18690" y="10330"/>
                    </a:cubicBezTo>
                    <a:cubicBezTo>
                      <a:pt x="18342" y="11221"/>
                      <a:pt x="17481" y="11808"/>
                      <a:pt x="16522" y="11811"/>
                    </a:cubicBezTo>
                    <a:lnTo>
                      <a:pt x="16464" y="11811"/>
                    </a:lnTo>
                    <a:cubicBezTo>
                      <a:pt x="15987" y="11811"/>
                      <a:pt x="15519" y="11901"/>
                      <a:pt x="15058" y="12024"/>
                    </a:cubicBezTo>
                    <a:cubicBezTo>
                      <a:pt x="14868" y="12072"/>
                      <a:pt x="14671" y="12098"/>
                      <a:pt x="14474" y="12098"/>
                    </a:cubicBezTo>
                    <a:cubicBezTo>
                      <a:pt x="14377" y="12098"/>
                      <a:pt x="14277" y="12098"/>
                      <a:pt x="14173" y="12098"/>
                    </a:cubicBezTo>
                    <a:cubicBezTo>
                      <a:pt x="11747" y="12098"/>
                      <a:pt x="7460" y="12019"/>
                      <a:pt x="3897" y="11537"/>
                    </a:cubicBezTo>
                    <a:cubicBezTo>
                      <a:pt x="3794" y="11524"/>
                      <a:pt x="3687" y="11511"/>
                      <a:pt x="3581" y="11504"/>
                    </a:cubicBezTo>
                    <a:cubicBezTo>
                      <a:pt x="1461" y="12279"/>
                      <a:pt x="0" y="14459"/>
                      <a:pt x="445" y="16869"/>
                    </a:cubicBezTo>
                    <a:cubicBezTo>
                      <a:pt x="1026" y="20037"/>
                      <a:pt x="2971" y="22449"/>
                      <a:pt x="6090" y="24085"/>
                    </a:cubicBezTo>
                    <a:cubicBezTo>
                      <a:pt x="7481" y="24814"/>
                      <a:pt x="9106" y="25388"/>
                      <a:pt x="10948" y="25798"/>
                    </a:cubicBezTo>
                    <a:cubicBezTo>
                      <a:pt x="13337" y="26337"/>
                      <a:pt x="16090" y="26609"/>
                      <a:pt x="19171" y="26609"/>
                    </a:cubicBezTo>
                    <a:cubicBezTo>
                      <a:pt x="20750" y="26609"/>
                      <a:pt x="22415" y="26538"/>
                      <a:pt x="24161" y="26394"/>
                    </a:cubicBezTo>
                    <a:lnTo>
                      <a:pt x="24161" y="26394"/>
                    </a:lnTo>
                    <a:lnTo>
                      <a:pt x="24158" y="26407"/>
                    </a:lnTo>
                    <a:cubicBezTo>
                      <a:pt x="25055" y="26201"/>
                      <a:pt x="25909" y="25836"/>
                      <a:pt x="26748" y="25456"/>
                    </a:cubicBezTo>
                    <a:cubicBezTo>
                      <a:pt x="27271" y="25217"/>
                      <a:pt x="27806" y="24998"/>
                      <a:pt x="28332" y="24759"/>
                    </a:cubicBezTo>
                    <a:cubicBezTo>
                      <a:pt x="28851" y="24520"/>
                      <a:pt x="29367" y="24278"/>
                      <a:pt x="29913" y="24104"/>
                    </a:cubicBezTo>
                    <a:cubicBezTo>
                      <a:pt x="30322" y="23975"/>
                      <a:pt x="30776" y="23881"/>
                      <a:pt x="31224" y="23881"/>
                    </a:cubicBezTo>
                    <a:cubicBezTo>
                      <a:pt x="31612" y="23881"/>
                      <a:pt x="31995" y="23952"/>
                      <a:pt x="32338" y="24130"/>
                    </a:cubicBezTo>
                    <a:cubicBezTo>
                      <a:pt x="32929" y="24433"/>
                      <a:pt x="33158" y="25049"/>
                      <a:pt x="32987" y="25678"/>
                    </a:cubicBezTo>
                    <a:cubicBezTo>
                      <a:pt x="32742" y="26585"/>
                      <a:pt x="31958" y="27311"/>
                      <a:pt x="31258" y="27885"/>
                    </a:cubicBezTo>
                    <a:cubicBezTo>
                      <a:pt x="30471" y="28530"/>
                      <a:pt x="29590" y="29059"/>
                      <a:pt x="28671" y="29488"/>
                    </a:cubicBezTo>
                    <a:cubicBezTo>
                      <a:pt x="26806" y="30359"/>
                      <a:pt x="24822" y="30801"/>
                      <a:pt x="22809" y="31162"/>
                    </a:cubicBezTo>
                    <a:cubicBezTo>
                      <a:pt x="22071" y="31298"/>
                      <a:pt x="21326" y="31420"/>
                      <a:pt x="20574" y="31517"/>
                    </a:cubicBezTo>
                    <a:cubicBezTo>
                      <a:pt x="20139" y="31898"/>
                      <a:pt x="19764" y="32352"/>
                      <a:pt x="19416" y="32817"/>
                    </a:cubicBezTo>
                    <a:cubicBezTo>
                      <a:pt x="18122" y="34536"/>
                      <a:pt x="17106" y="36449"/>
                      <a:pt x="16403" y="38485"/>
                    </a:cubicBezTo>
                    <a:cubicBezTo>
                      <a:pt x="17203" y="37794"/>
                      <a:pt x="18061" y="37175"/>
                      <a:pt x="18964" y="36630"/>
                    </a:cubicBezTo>
                    <a:lnTo>
                      <a:pt x="18964" y="36630"/>
                    </a:lnTo>
                    <a:cubicBezTo>
                      <a:pt x="17671" y="37988"/>
                      <a:pt x="16658" y="39588"/>
                      <a:pt x="15987" y="41339"/>
                    </a:cubicBezTo>
                    <a:cubicBezTo>
                      <a:pt x="15919" y="41517"/>
                      <a:pt x="15851" y="41697"/>
                      <a:pt x="15793" y="41875"/>
                    </a:cubicBezTo>
                    <a:cubicBezTo>
                      <a:pt x="15929" y="41817"/>
                      <a:pt x="16068" y="41759"/>
                      <a:pt x="16206" y="41701"/>
                    </a:cubicBezTo>
                    <a:cubicBezTo>
                      <a:pt x="16939" y="41404"/>
                      <a:pt x="17687" y="41146"/>
                      <a:pt x="18448" y="40930"/>
                    </a:cubicBezTo>
                    <a:lnTo>
                      <a:pt x="18448" y="40930"/>
                    </a:lnTo>
                    <a:lnTo>
                      <a:pt x="12887" y="55062"/>
                    </a:lnTo>
                    <a:cubicBezTo>
                      <a:pt x="10635" y="60781"/>
                      <a:pt x="11487" y="67271"/>
                      <a:pt x="15197" y="72174"/>
                    </a:cubicBezTo>
                    <a:cubicBezTo>
                      <a:pt x="21661" y="80732"/>
                      <a:pt x="32206" y="88119"/>
                      <a:pt x="40048" y="100144"/>
                    </a:cubicBezTo>
                    <a:lnTo>
                      <a:pt x="51851" y="100144"/>
                    </a:lnTo>
                    <a:cubicBezTo>
                      <a:pt x="53625" y="99438"/>
                      <a:pt x="54631" y="97557"/>
                      <a:pt x="54244" y="95690"/>
                    </a:cubicBezTo>
                    <a:lnTo>
                      <a:pt x="35893" y="7047"/>
                    </a:lnTo>
                    <a:cubicBezTo>
                      <a:pt x="34992" y="2700"/>
                      <a:pt x="31179" y="0"/>
                      <a:pt x="27234" y="0"/>
                    </a:cubicBez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7" name="Google Shape;1597;p49"/>
              <p:cNvSpPr/>
              <p:nvPr/>
            </p:nvSpPr>
            <p:spPr>
              <a:xfrm>
                <a:off x="-1828000" y="2568263"/>
                <a:ext cx="518950" cy="529725"/>
              </a:xfrm>
              <a:custGeom>
                <a:avLst/>
                <a:gdLst/>
                <a:ahLst/>
                <a:cxnLst/>
                <a:rect l="l" t="t" r="r" b="b"/>
                <a:pathLst>
                  <a:path w="20758" h="21189" extrusionOk="0">
                    <a:moveTo>
                      <a:pt x="6380" y="0"/>
                    </a:moveTo>
                    <a:cubicBezTo>
                      <a:pt x="5737" y="0"/>
                      <a:pt x="5083" y="124"/>
                      <a:pt x="4471" y="315"/>
                    </a:cubicBezTo>
                    <a:cubicBezTo>
                      <a:pt x="3152" y="724"/>
                      <a:pt x="1965" y="1514"/>
                      <a:pt x="1281" y="2734"/>
                    </a:cubicBezTo>
                    <a:cubicBezTo>
                      <a:pt x="652" y="3853"/>
                      <a:pt x="503" y="5172"/>
                      <a:pt x="600" y="6434"/>
                    </a:cubicBezTo>
                    <a:cubicBezTo>
                      <a:pt x="707" y="7837"/>
                      <a:pt x="1107" y="9218"/>
                      <a:pt x="1661" y="10501"/>
                    </a:cubicBezTo>
                    <a:cubicBezTo>
                      <a:pt x="2194" y="11734"/>
                      <a:pt x="2871" y="12917"/>
                      <a:pt x="3719" y="13963"/>
                    </a:cubicBezTo>
                    <a:cubicBezTo>
                      <a:pt x="3797" y="14059"/>
                      <a:pt x="3748" y="14198"/>
                      <a:pt x="3616" y="14205"/>
                    </a:cubicBezTo>
                    <a:cubicBezTo>
                      <a:pt x="2984" y="14243"/>
                      <a:pt x="2352" y="14317"/>
                      <a:pt x="1726" y="14430"/>
                    </a:cubicBezTo>
                    <a:cubicBezTo>
                      <a:pt x="1149" y="14537"/>
                      <a:pt x="558" y="14682"/>
                      <a:pt x="0" y="14908"/>
                    </a:cubicBezTo>
                    <a:cubicBezTo>
                      <a:pt x="1655" y="16914"/>
                      <a:pt x="3200" y="19011"/>
                      <a:pt x="4626" y="21188"/>
                    </a:cubicBezTo>
                    <a:lnTo>
                      <a:pt x="17013" y="21188"/>
                    </a:lnTo>
                    <a:cubicBezTo>
                      <a:pt x="18793" y="21188"/>
                      <a:pt x="20251" y="20021"/>
                      <a:pt x="20758" y="18459"/>
                    </a:cubicBezTo>
                    <a:cubicBezTo>
                      <a:pt x="20729" y="18421"/>
                      <a:pt x="20700" y="18375"/>
                      <a:pt x="20674" y="18333"/>
                    </a:cubicBezTo>
                    <a:cubicBezTo>
                      <a:pt x="20380" y="17898"/>
                      <a:pt x="20064" y="17475"/>
                      <a:pt x="19768" y="17043"/>
                    </a:cubicBezTo>
                    <a:cubicBezTo>
                      <a:pt x="19403" y="16514"/>
                      <a:pt x="19039" y="15985"/>
                      <a:pt x="18671" y="15463"/>
                    </a:cubicBezTo>
                    <a:cubicBezTo>
                      <a:pt x="17197" y="13356"/>
                      <a:pt x="15697" y="11269"/>
                      <a:pt x="14219" y="9169"/>
                    </a:cubicBezTo>
                    <a:cubicBezTo>
                      <a:pt x="13532" y="8192"/>
                      <a:pt x="12829" y="7218"/>
                      <a:pt x="12174" y="6218"/>
                    </a:cubicBezTo>
                    <a:cubicBezTo>
                      <a:pt x="11755" y="5579"/>
                      <a:pt x="11400" y="4898"/>
                      <a:pt x="11048" y="4221"/>
                    </a:cubicBezTo>
                    <a:cubicBezTo>
                      <a:pt x="10429" y="3011"/>
                      <a:pt x="9832" y="1666"/>
                      <a:pt x="8758" y="785"/>
                    </a:cubicBezTo>
                    <a:cubicBezTo>
                      <a:pt x="8065" y="218"/>
                      <a:pt x="7232" y="0"/>
                      <a:pt x="6380" y="0"/>
                    </a:cubicBez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8" name="Google Shape;1598;p49"/>
              <p:cNvSpPr/>
              <p:nvPr/>
            </p:nvSpPr>
            <p:spPr>
              <a:xfrm>
                <a:off x="-2454850" y="973963"/>
                <a:ext cx="23650" cy="18350"/>
              </a:xfrm>
              <a:custGeom>
                <a:avLst/>
                <a:gdLst/>
                <a:ahLst/>
                <a:cxnLst/>
                <a:rect l="l" t="t" r="r" b="b"/>
                <a:pathLst>
                  <a:path w="946" h="734" extrusionOk="0">
                    <a:moveTo>
                      <a:pt x="471" y="1"/>
                    </a:moveTo>
                    <a:cubicBezTo>
                      <a:pt x="0" y="1"/>
                      <a:pt x="0" y="733"/>
                      <a:pt x="471" y="733"/>
                    </a:cubicBezTo>
                    <a:cubicBezTo>
                      <a:pt x="946" y="733"/>
                      <a:pt x="946" y="1"/>
                      <a:pt x="471" y="1"/>
                    </a:cubicBezTo>
                    <a:close/>
                  </a:path>
                </a:pathLst>
              </a:custGeom>
              <a:solidFill>
                <a:srgbClr val="390A0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9" name="Google Shape;1599;p49"/>
              <p:cNvSpPr/>
              <p:nvPr/>
            </p:nvSpPr>
            <p:spPr>
              <a:xfrm>
                <a:off x="-2438000" y="949688"/>
                <a:ext cx="23650" cy="18350"/>
              </a:xfrm>
              <a:custGeom>
                <a:avLst/>
                <a:gdLst/>
                <a:ahLst/>
                <a:cxnLst/>
                <a:rect l="l" t="t" r="r" b="b"/>
                <a:pathLst>
                  <a:path w="946" h="734" extrusionOk="0">
                    <a:moveTo>
                      <a:pt x="472" y="1"/>
                    </a:moveTo>
                    <a:cubicBezTo>
                      <a:pt x="1" y="1"/>
                      <a:pt x="1" y="733"/>
                      <a:pt x="472" y="733"/>
                    </a:cubicBezTo>
                    <a:cubicBezTo>
                      <a:pt x="946" y="733"/>
                      <a:pt x="946" y="1"/>
                      <a:pt x="472" y="1"/>
                    </a:cubicBezTo>
                    <a:close/>
                  </a:path>
                </a:pathLst>
              </a:custGeom>
              <a:solidFill>
                <a:srgbClr val="390A0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0" name="Google Shape;1600;p49"/>
              <p:cNvSpPr/>
              <p:nvPr/>
            </p:nvSpPr>
            <p:spPr>
              <a:xfrm>
                <a:off x="-2420425" y="977438"/>
                <a:ext cx="23650" cy="18325"/>
              </a:xfrm>
              <a:custGeom>
                <a:avLst/>
                <a:gdLst/>
                <a:ahLst/>
                <a:cxnLst/>
                <a:rect l="l" t="t" r="r" b="b"/>
                <a:pathLst>
                  <a:path w="946" h="733" extrusionOk="0">
                    <a:moveTo>
                      <a:pt x="472" y="1"/>
                    </a:moveTo>
                    <a:cubicBezTo>
                      <a:pt x="1" y="1"/>
                      <a:pt x="1" y="733"/>
                      <a:pt x="472" y="733"/>
                    </a:cubicBezTo>
                    <a:cubicBezTo>
                      <a:pt x="946" y="733"/>
                      <a:pt x="943" y="1"/>
                      <a:pt x="472" y="1"/>
                    </a:cubicBezTo>
                    <a:close/>
                  </a:path>
                </a:pathLst>
              </a:custGeom>
              <a:solidFill>
                <a:srgbClr val="390A0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1" name="Google Shape;1601;p49"/>
              <p:cNvSpPr/>
              <p:nvPr/>
            </p:nvSpPr>
            <p:spPr>
              <a:xfrm>
                <a:off x="-2197450" y="827088"/>
                <a:ext cx="51400" cy="75625"/>
              </a:xfrm>
              <a:custGeom>
                <a:avLst/>
                <a:gdLst/>
                <a:ahLst/>
                <a:cxnLst/>
                <a:rect l="l" t="t" r="r" b="b"/>
                <a:pathLst>
                  <a:path w="2056" h="3025" extrusionOk="0">
                    <a:moveTo>
                      <a:pt x="1233" y="1"/>
                    </a:moveTo>
                    <a:cubicBezTo>
                      <a:pt x="1108" y="1"/>
                      <a:pt x="982" y="29"/>
                      <a:pt x="869" y="82"/>
                    </a:cubicBezTo>
                    <a:cubicBezTo>
                      <a:pt x="601" y="211"/>
                      <a:pt x="407" y="457"/>
                      <a:pt x="291" y="724"/>
                    </a:cubicBezTo>
                    <a:cubicBezTo>
                      <a:pt x="69" y="1253"/>
                      <a:pt x="1" y="2040"/>
                      <a:pt x="288" y="2557"/>
                    </a:cubicBezTo>
                    <a:cubicBezTo>
                      <a:pt x="434" y="2820"/>
                      <a:pt x="716" y="3025"/>
                      <a:pt x="1014" y="3025"/>
                    </a:cubicBezTo>
                    <a:cubicBezTo>
                      <a:pt x="1045" y="3025"/>
                      <a:pt x="1076" y="3022"/>
                      <a:pt x="1107" y="3018"/>
                    </a:cubicBezTo>
                    <a:cubicBezTo>
                      <a:pt x="1294" y="2982"/>
                      <a:pt x="1462" y="2882"/>
                      <a:pt x="1585" y="2734"/>
                    </a:cubicBezTo>
                    <a:cubicBezTo>
                      <a:pt x="1704" y="2589"/>
                      <a:pt x="1798" y="2421"/>
                      <a:pt x="1859" y="2240"/>
                    </a:cubicBezTo>
                    <a:cubicBezTo>
                      <a:pt x="1994" y="1876"/>
                      <a:pt x="2056" y="1486"/>
                      <a:pt x="2040" y="1095"/>
                    </a:cubicBezTo>
                    <a:cubicBezTo>
                      <a:pt x="2036" y="1034"/>
                      <a:pt x="2033" y="973"/>
                      <a:pt x="2027" y="915"/>
                    </a:cubicBezTo>
                    <a:cubicBezTo>
                      <a:pt x="1998" y="631"/>
                      <a:pt x="1917" y="337"/>
                      <a:pt x="1698" y="157"/>
                    </a:cubicBezTo>
                    <a:cubicBezTo>
                      <a:pt x="1568" y="51"/>
                      <a:pt x="1402" y="1"/>
                      <a:pt x="1233" y="1"/>
                    </a:cubicBezTo>
                    <a:close/>
                  </a:path>
                </a:pathLst>
              </a:custGeom>
              <a:solidFill>
                <a:srgbClr val="390A0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2" name="Google Shape;1602;p49"/>
              <p:cNvSpPr/>
              <p:nvPr/>
            </p:nvSpPr>
            <p:spPr>
              <a:xfrm>
                <a:off x="-2024450" y="827088"/>
                <a:ext cx="51375" cy="75625"/>
              </a:xfrm>
              <a:custGeom>
                <a:avLst/>
                <a:gdLst/>
                <a:ahLst/>
                <a:cxnLst/>
                <a:rect l="l" t="t" r="r" b="b"/>
                <a:pathLst>
                  <a:path w="2055" h="3025" extrusionOk="0">
                    <a:moveTo>
                      <a:pt x="1234" y="1"/>
                    </a:moveTo>
                    <a:cubicBezTo>
                      <a:pt x="1109" y="1"/>
                      <a:pt x="982" y="29"/>
                      <a:pt x="868" y="82"/>
                    </a:cubicBezTo>
                    <a:cubicBezTo>
                      <a:pt x="600" y="211"/>
                      <a:pt x="407" y="457"/>
                      <a:pt x="294" y="724"/>
                    </a:cubicBezTo>
                    <a:cubicBezTo>
                      <a:pt x="68" y="1253"/>
                      <a:pt x="0" y="2040"/>
                      <a:pt x="287" y="2557"/>
                    </a:cubicBezTo>
                    <a:cubicBezTo>
                      <a:pt x="433" y="2820"/>
                      <a:pt x="717" y="3025"/>
                      <a:pt x="1014" y="3025"/>
                    </a:cubicBezTo>
                    <a:cubicBezTo>
                      <a:pt x="1045" y="3025"/>
                      <a:pt x="1076" y="3022"/>
                      <a:pt x="1107" y="3018"/>
                    </a:cubicBezTo>
                    <a:cubicBezTo>
                      <a:pt x="1294" y="2982"/>
                      <a:pt x="1461" y="2882"/>
                      <a:pt x="1584" y="2734"/>
                    </a:cubicBezTo>
                    <a:cubicBezTo>
                      <a:pt x="1703" y="2589"/>
                      <a:pt x="1797" y="2421"/>
                      <a:pt x="1858" y="2240"/>
                    </a:cubicBezTo>
                    <a:cubicBezTo>
                      <a:pt x="1994" y="1876"/>
                      <a:pt x="2055" y="1486"/>
                      <a:pt x="2039" y="1095"/>
                    </a:cubicBezTo>
                    <a:cubicBezTo>
                      <a:pt x="2036" y="1034"/>
                      <a:pt x="2032" y="973"/>
                      <a:pt x="2026" y="915"/>
                    </a:cubicBezTo>
                    <a:cubicBezTo>
                      <a:pt x="1997" y="631"/>
                      <a:pt x="1916" y="337"/>
                      <a:pt x="1700" y="157"/>
                    </a:cubicBezTo>
                    <a:cubicBezTo>
                      <a:pt x="1569" y="51"/>
                      <a:pt x="1403" y="1"/>
                      <a:pt x="1234" y="1"/>
                    </a:cubicBezTo>
                    <a:close/>
                  </a:path>
                </a:pathLst>
              </a:custGeom>
              <a:solidFill>
                <a:srgbClr val="390A0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3" name="Google Shape;1603;p49"/>
              <p:cNvSpPr/>
              <p:nvPr/>
            </p:nvSpPr>
            <p:spPr>
              <a:xfrm>
                <a:off x="-2118975" y="2014663"/>
                <a:ext cx="534375" cy="1083325"/>
              </a:xfrm>
              <a:custGeom>
                <a:avLst/>
                <a:gdLst/>
                <a:ahLst/>
                <a:cxnLst/>
                <a:rect l="l" t="t" r="r" b="b"/>
                <a:pathLst>
                  <a:path w="21375" h="43333" extrusionOk="0">
                    <a:moveTo>
                      <a:pt x="7784" y="1"/>
                    </a:moveTo>
                    <a:lnTo>
                      <a:pt x="172" y="41532"/>
                    </a:lnTo>
                    <a:cubicBezTo>
                      <a:pt x="1" y="42468"/>
                      <a:pt x="720" y="43332"/>
                      <a:pt x="1672" y="43332"/>
                    </a:cubicBezTo>
                    <a:lnTo>
                      <a:pt x="7975" y="43332"/>
                    </a:lnTo>
                    <a:cubicBezTo>
                      <a:pt x="8997" y="43332"/>
                      <a:pt x="9452" y="42026"/>
                      <a:pt x="8636" y="41410"/>
                    </a:cubicBezTo>
                    <a:cubicBezTo>
                      <a:pt x="7562" y="40594"/>
                      <a:pt x="6023" y="39832"/>
                      <a:pt x="4013" y="39832"/>
                    </a:cubicBezTo>
                    <a:lnTo>
                      <a:pt x="11410" y="22352"/>
                    </a:lnTo>
                    <a:cubicBezTo>
                      <a:pt x="13349" y="17762"/>
                      <a:pt x="16852" y="14004"/>
                      <a:pt x="21297" y="11749"/>
                    </a:cubicBezTo>
                    <a:cubicBezTo>
                      <a:pt x="21326" y="11730"/>
                      <a:pt x="21355" y="11720"/>
                      <a:pt x="21374" y="11707"/>
                    </a:cubicBezTo>
                    <a:lnTo>
                      <a:pt x="20271" y="10759"/>
                    </a:lnTo>
                    <a:lnTo>
                      <a:pt x="7784" y="1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4" name="Google Shape;1604;p49"/>
              <p:cNvSpPr/>
              <p:nvPr/>
            </p:nvSpPr>
            <p:spPr>
              <a:xfrm>
                <a:off x="-2118975" y="2014663"/>
                <a:ext cx="506800" cy="1083325"/>
              </a:xfrm>
              <a:custGeom>
                <a:avLst/>
                <a:gdLst/>
                <a:ahLst/>
                <a:cxnLst/>
                <a:rect l="l" t="t" r="r" b="b"/>
                <a:pathLst>
                  <a:path w="20272" h="43333" extrusionOk="0">
                    <a:moveTo>
                      <a:pt x="7784" y="1"/>
                    </a:moveTo>
                    <a:lnTo>
                      <a:pt x="172" y="41532"/>
                    </a:lnTo>
                    <a:cubicBezTo>
                      <a:pt x="1" y="42468"/>
                      <a:pt x="720" y="43332"/>
                      <a:pt x="1672" y="43332"/>
                    </a:cubicBezTo>
                    <a:lnTo>
                      <a:pt x="7001" y="43332"/>
                    </a:lnTo>
                    <a:cubicBezTo>
                      <a:pt x="8023" y="43332"/>
                      <a:pt x="8478" y="42026"/>
                      <a:pt x="7665" y="41410"/>
                    </a:cubicBezTo>
                    <a:cubicBezTo>
                      <a:pt x="6591" y="40597"/>
                      <a:pt x="5049" y="39832"/>
                      <a:pt x="3043" y="39832"/>
                    </a:cubicBezTo>
                    <a:lnTo>
                      <a:pt x="10439" y="22355"/>
                    </a:lnTo>
                    <a:cubicBezTo>
                      <a:pt x="12294" y="17978"/>
                      <a:pt x="16068" y="13149"/>
                      <a:pt x="20271" y="10759"/>
                    </a:cubicBezTo>
                    <a:lnTo>
                      <a:pt x="7784" y="1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5" name="Google Shape;1605;p49"/>
              <p:cNvSpPr/>
              <p:nvPr/>
            </p:nvSpPr>
            <p:spPr>
              <a:xfrm>
                <a:off x="-1844375" y="2534188"/>
                <a:ext cx="552425" cy="563800"/>
              </a:xfrm>
              <a:custGeom>
                <a:avLst/>
                <a:gdLst/>
                <a:ahLst/>
                <a:cxnLst/>
                <a:rect l="l" t="t" r="r" b="b"/>
                <a:pathLst>
                  <a:path w="22097" h="22552" extrusionOk="0">
                    <a:moveTo>
                      <a:pt x="10793" y="0"/>
                    </a:moveTo>
                    <a:cubicBezTo>
                      <a:pt x="10614" y="0"/>
                      <a:pt x="10435" y="11"/>
                      <a:pt x="10258" y="32"/>
                    </a:cubicBezTo>
                    <a:cubicBezTo>
                      <a:pt x="4316" y="713"/>
                      <a:pt x="0" y="12816"/>
                      <a:pt x="14687" y="19435"/>
                    </a:cubicBezTo>
                    <a:cubicBezTo>
                      <a:pt x="13839" y="19116"/>
                      <a:pt x="12790" y="18758"/>
                      <a:pt x="11661" y="18448"/>
                    </a:cubicBezTo>
                    <a:cubicBezTo>
                      <a:pt x="10171" y="18049"/>
                      <a:pt x="8548" y="17737"/>
                      <a:pt x="7076" y="17737"/>
                    </a:cubicBezTo>
                    <a:cubicBezTo>
                      <a:pt x="6894" y="17737"/>
                      <a:pt x="6715" y="17741"/>
                      <a:pt x="6539" y="17751"/>
                    </a:cubicBezTo>
                    <a:cubicBezTo>
                      <a:pt x="4468" y="17864"/>
                      <a:pt x="2794" y="18684"/>
                      <a:pt x="2391" y="20871"/>
                    </a:cubicBezTo>
                    <a:cubicBezTo>
                      <a:pt x="2226" y="21751"/>
                      <a:pt x="2929" y="22551"/>
                      <a:pt x="3820" y="22551"/>
                    </a:cubicBezTo>
                    <a:lnTo>
                      <a:pt x="20164" y="22551"/>
                    </a:lnTo>
                    <a:cubicBezTo>
                      <a:pt x="21303" y="22551"/>
                      <a:pt x="22097" y="21425"/>
                      <a:pt x="21710" y="20355"/>
                    </a:cubicBezTo>
                    <a:lnTo>
                      <a:pt x="15681" y="3719"/>
                    </a:lnTo>
                    <a:cubicBezTo>
                      <a:pt x="15226" y="2461"/>
                      <a:pt x="14384" y="1358"/>
                      <a:pt x="13229" y="684"/>
                    </a:cubicBezTo>
                    <a:cubicBezTo>
                      <a:pt x="12425" y="217"/>
                      <a:pt x="11599" y="0"/>
                      <a:pt x="10793" y="0"/>
                    </a:cubicBez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6" name="Google Shape;1606;p49"/>
              <p:cNvSpPr/>
              <p:nvPr/>
            </p:nvSpPr>
            <p:spPr>
              <a:xfrm>
                <a:off x="-1844450" y="2534988"/>
                <a:ext cx="526125" cy="563000"/>
              </a:xfrm>
              <a:custGeom>
                <a:avLst/>
                <a:gdLst/>
                <a:ahLst/>
                <a:cxnLst/>
                <a:rect l="l" t="t" r="r" b="b"/>
                <a:pathLst>
                  <a:path w="21045" h="22520" extrusionOk="0">
                    <a:moveTo>
                      <a:pt x="10258" y="0"/>
                    </a:moveTo>
                    <a:cubicBezTo>
                      <a:pt x="4316" y="681"/>
                      <a:pt x="0" y="12784"/>
                      <a:pt x="14687" y="19403"/>
                    </a:cubicBezTo>
                    <a:cubicBezTo>
                      <a:pt x="13917" y="19112"/>
                      <a:pt x="10235" y="17676"/>
                      <a:pt x="7359" y="17676"/>
                    </a:cubicBezTo>
                    <a:cubicBezTo>
                      <a:pt x="7078" y="17676"/>
                      <a:pt x="6804" y="17689"/>
                      <a:pt x="6542" y="17719"/>
                    </a:cubicBezTo>
                    <a:cubicBezTo>
                      <a:pt x="4471" y="17832"/>
                      <a:pt x="2797" y="18652"/>
                      <a:pt x="2394" y="20839"/>
                    </a:cubicBezTo>
                    <a:cubicBezTo>
                      <a:pt x="2229" y="21719"/>
                      <a:pt x="2932" y="22519"/>
                      <a:pt x="3823" y="22519"/>
                    </a:cubicBezTo>
                    <a:lnTo>
                      <a:pt x="19113" y="22519"/>
                    </a:lnTo>
                    <a:cubicBezTo>
                      <a:pt x="20251" y="22519"/>
                      <a:pt x="21045" y="21390"/>
                      <a:pt x="20655" y="20323"/>
                    </a:cubicBezTo>
                    <a:lnTo>
                      <a:pt x="14626" y="3687"/>
                    </a:lnTo>
                    <a:cubicBezTo>
                      <a:pt x="14171" y="2429"/>
                      <a:pt x="13329" y="1326"/>
                      <a:pt x="12174" y="652"/>
                    </a:cubicBezTo>
                    <a:cubicBezTo>
                      <a:pt x="11587" y="304"/>
                      <a:pt x="10935" y="81"/>
                      <a:pt x="10258" y="0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7" name="Google Shape;1607;p49"/>
              <p:cNvSpPr/>
              <p:nvPr/>
            </p:nvSpPr>
            <p:spPr>
              <a:xfrm>
                <a:off x="-2723950" y="836063"/>
                <a:ext cx="243950" cy="212125"/>
              </a:xfrm>
              <a:custGeom>
                <a:avLst/>
                <a:gdLst/>
                <a:ahLst/>
                <a:cxnLst/>
                <a:rect l="l" t="t" r="r" b="b"/>
                <a:pathLst>
                  <a:path w="9758" h="8485" extrusionOk="0">
                    <a:moveTo>
                      <a:pt x="4881" y="1"/>
                    </a:moveTo>
                    <a:cubicBezTo>
                      <a:pt x="2184" y="1"/>
                      <a:pt x="0" y="1594"/>
                      <a:pt x="0" y="3565"/>
                    </a:cubicBezTo>
                    <a:cubicBezTo>
                      <a:pt x="0" y="5536"/>
                      <a:pt x="1984" y="8485"/>
                      <a:pt x="4677" y="8485"/>
                    </a:cubicBezTo>
                    <a:cubicBezTo>
                      <a:pt x="7371" y="8485"/>
                      <a:pt x="9758" y="5533"/>
                      <a:pt x="9758" y="3565"/>
                    </a:cubicBezTo>
                    <a:cubicBezTo>
                      <a:pt x="9758" y="1598"/>
                      <a:pt x="7574" y="1"/>
                      <a:pt x="4881" y="1"/>
                    </a:cubicBezTo>
                    <a:close/>
                  </a:path>
                </a:pathLst>
              </a:custGeom>
              <a:solidFill>
                <a:srgbClr val="390A0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608" name="Google Shape;1608;p49"/>
          <p:cNvGrpSpPr/>
          <p:nvPr/>
        </p:nvGrpSpPr>
        <p:grpSpPr>
          <a:xfrm rot="-7768178">
            <a:off x="6660521" y="1802725"/>
            <a:ext cx="262769" cy="261454"/>
            <a:chOff x="8140166" y="2287204"/>
            <a:chExt cx="357063" cy="355270"/>
          </a:xfrm>
        </p:grpSpPr>
        <p:sp>
          <p:nvSpPr>
            <p:cNvPr id="1609" name="Google Shape;1609;p49"/>
            <p:cNvSpPr/>
            <p:nvPr/>
          </p:nvSpPr>
          <p:spPr>
            <a:xfrm rot="6745560">
              <a:off x="8273379" y="2401291"/>
              <a:ext cx="163765" cy="239580"/>
            </a:xfrm>
            <a:custGeom>
              <a:avLst/>
              <a:gdLst/>
              <a:ahLst/>
              <a:cxnLst/>
              <a:rect l="l" t="t" r="r" b="b"/>
              <a:pathLst>
                <a:path w="11082" h="12766" extrusionOk="0">
                  <a:moveTo>
                    <a:pt x="11082" y="12766"/>
                  </a:moveTo>
                  <a:lnTo>
                    <a:pt x="3016" y="0"/>
                  </a:lnTo>
                  <a:lnTo>
                    <a:pt x="0" y="491"/>
                  </a:lnTo>
                  <a:lnTo>
                    <a:pt x="10310" y="1276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610" name="Google Shape;1610;p49"/>
            <p:cNvSpPr/>
            <p:nvPr/>
          </p:nvSpPr>
          <p:spPr>
            <a:xfrm rot="4784258">
              <a:off x="8167776" y="2288513"/>
              <a:ext cx="163752" cy="192886"/>
            </a:xfrm>
            <a:custGeom>
              <a:avLst/>
              <a:gdLst/>
              <a:ahLst/>
              <a:cxnLst/>
              <a:rect l="l" t="t" r="r" b="b"/>
              <a:pathLst>
                <a:path w="11082" h="12766" extrusionOk="0">
                  <a:moveTo>
                    <a:pt x="11082" y="12766"/>
                  </a:moveTo>
                  <a:lnTo>
                    <a:pt x="3016" y="0"/>
                  </a:lnTo>
                  <a:lnTo>
                    <a:pt x="0" y="491"/>
                  </a:lnTo>
                  <a:lnTo>
                    <a:pt x="10310" y="1276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</p:grpSp>
      <p:sp>
        <p:nvSpPr>
          <p:cNvPr id="1611" name="Google Shape;1611;p49"/>
          <p:cNvSpPr/>
          <p:nvPr/>
        </p:nvSpPr>
        <p:spPr>
          <a:xfrm rot="6536076">
            <a:off x="7851131" y="1991820"/>
            <a:ext cx="163760" cy="192893"/>
          </a:xfrm>
          <a:custGeom>
            <a:avLst/>
            <a:gdLst/>
            <a:ahLst/>
            <a:cxnLst/>
            <a:rect l="l" t="t" r="r" b="b"/>
            <a:pathLst>
              <a:path w="11082" h="12766" extrusionOk="0">
                <a:moveTo>
                  <a:pt x="11082" y="12766"/>
                </a:moveTo>
                <a:lnTo>
                  <a:pt x="3016" y="0"/>
                </a:lnTo>
                <a:lnTo>
                  <a:pt x="0" y="491"/>
                </a:lnTo>
                <a:lnTo>
                  <a:pt x="10310" y="127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grpSp>
        <p:nvGrpSpPr>
          <p:cNvPr id="1612" name="Google Shape;1612;p49"/>
          <p:cNvGrpSpPr/>
          <p:nvPr/>
        </p:nvGrpSpPr>
        <p:grpSpPr>
          <a:xfrm>
            <a:off x="2590612" y="2246741"/>
            <a:ext cx="357063" cy="355270"/>
            <a:chOff x="8140166" y="2287204"/>
            <a:chExt cx="357063" cy="355270"/>
          </a:xfrm>
        </p:grpSpPr>
        <p:sp>
          <p:nvSpPr>
            <p:cNvPr id="1613" name="Google Shape;1613;p49"/>
            <p:cNvSpPr/>
            <p:nvPr/>
          </p:nvSpPr>
          <p:spPr>
            <a:xfrm rot="6745560">
              <a:off x="8273379" y="2401291"/>
              <a:ext cx="163765" cy="239580"/>
            </a:xfrm>
            <a:custGeom>
              <a:avLst/>
              <a:gdLst/>
              <a:ahLst/>
              <a:cxnLst/>
              <a:rect l="l" t="t" r="r" b="b"/>
              <a:pathLst>
                <a:path w="11082" h="12766" extrusionOk="0">
                  <a:moveTo>
                    <a:pt x="11082" y="12766"/>
                  </a:moveTo>
                  <a:lnTo>
                    <a:pt x="3016" y="0"/>
                  </a:lnTo>
                  <a:lnTo>
                    <a:pt x="0" y="491"/>
                  </a:lnTo>
                  <a:lnTo>
                    <a:pt x="10310" y="1276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614" name="Google Shape;1614;p49"/>
            <p:cNvSpPr/>
            <p:nvPr/>
          </p:nvSpPr>
          <p:spPr>
            <a:xfrm rot="4784258">
              <a:off x="8167776" y="2288513"/>
              <a:ext cx="163752" cy="192886"/>
            </a:xfrm>
            <a:custGeom>
              <a:avLst/>
              <a:gdLst/>
              <a:ahLst/>
              <a:cxnLst/>
              <a:rect l="l" t="t" r="r" b="b"/>
              <a:pathLst>
                <a:path w="11082" h="12766" extrusionOk="0">
                  <a:moveTo>
                    <a:pt x="11082" y="12766"/>
                  </a:moveTo>
                  <a:lnTo>
                    <a:pt x="3016" y="0"/>
                  </a:lnTo>
                  <a:lnTo>
                    <a:pt x="0" y="491"/>
                  </a:lnTo>
                  <a:lnTo>
                    <a:pt x="10310" y="1276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</p:grpSp>
      <p:grpSp>
        <p:nvGrpSpPr>
          <p:cNvPr id="1615" name="Google Shape;1615;p49"/>
          <p:cNvGrpSpPr/>
          <p:nvPr/>
        </p:nvGrpSpPr>
        <p:grpSpPr>
          <a:xfrm rot="1509646">
            <a:off x="5525143" y="577559"/>
            <a:ext cx="254830" cy="244940"/>
            <a:chOff x="427198" y="876398"/>
            <a:chExt cx="340596" cy="327377"/>
          </a:xfrm>
        </p:grpSpPr>
        <p:sp>
          <p:nvSpPr>
            <p:cNvPr id="1616" name="Google Shape;1616;p49"/>
            <p:cNvSpPr/>
            <p:nvPr/>
          </p:nvSpPr>
          <p:spPr>
            <a:xfrm>
              <a:off x="427198" y="91912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7" name="Google Shape;1617;p49"/>
            <p:cNvSpPr/>
            <p:nvPr/>
          </p:nvSpPr>
          <p:spPr>
            <a:xfrm>
              <a:off x="463050" y="994675"/>
              <a:ext cx="252000" cy="209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8" name="Google Shape;1618;p49"/>
            <p:cNvSpPr/>
            <p:nvPr/>
          </p:nvSpPr>
          <p:spPr>
            <a:xfrm>
              <a:off x="563934" y="876398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9" name="Google Shape;1619;p49"/>
            <p:cNvSpPr/>
            <p:nvPr/>
          </p:nvSpPr>
          <p:spPr>
            <a:xfrm>
              <a:off x="688294" y="93151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20" name="Google Shape;1620;p49"/>
          <p:cNvGrpSpPr/>
          <p:nvPr/>
        </p:nvGrpSpPr>
        <p:grpSpPr>
          <a:xfrm rot="1289827">
            <a:off x="7759939" y="398551"/>
            <a:ext cx="254851" cy="244960"/>
            <a:chOff x="427198" y="876398"/>
            <a:chExt cx="340596" cy="327377"/>
          </a:xfrm>
        </p:grpSpPr>
        <p:sp>
          <p:nvSpPr>
            <p:cNvPr id="1621" name="Google Shape;1621;p49"/>
            <p:cNvSpPr/>
            <p:nvPr/>
          </p:nvSpPr>
          <p:spPr>
            <a:xfrm>
              <a:off x="427198" y="91912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2" name="Google Shape;1622;p49"/>
            <p:cNvSpPr/>
            <p:nvPr/>
          </p:nvSpPr>
          <p:spPr>
            <a:xfrm>
              <a:off x="463050" y="994675"/>
              <a:ext cx="252000" cy="209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3" name="Google Shape;1623;p49"/>
            <p:cNvSpPr/>
            <p:nvPr/>
          </p:nvSpPr>
          <p:spPr>
            <a:xfrm>
              <a:off x="563934" y="876398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4" name="Google Shape;1624;p49"/>
            <p:cNvSpPr/>
            <p:nvPr/>
          </p:nvSpPr>
          <p:spPr>
            <a:xfrm>
              <a:off x="688294" y="93151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25" name="Google Shape;1625;p49"/>
          <p:cNvGrpSpPr/>
          <p:nvPr/>
        </p:nvGrpSpPr>
        <p:grpSpPr>
          <a:xfrm rot="1554292">
            <a:off x="3292422" y="4218807"/>
            <a:ext cx="214159" cy="205848"/>
            <a:chOff x="427198" y="876398"/>
            <a:chExt cx="340596" cy="327377"/>
          </a:xfrm>
        </p:grpSpPr>
        <p:sp>
          <p:nvSpPr>
            <p:cNvPr id="1626" name="Google Shape;1626;p49"/>
            <p:cNvSpPr/>
            <p:nvPr/>
          </p:nvSpPr>
          <p:spPr>
            <a:xfrm>
              <a:off x="427198" y="91912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7" name="Google Shape;1627;p49"/>
            <p:cNvSpPr/>
            <p:nvPr/>
          </p:nvSpPr>
          <p:spPr>
            <a:xfrm>
              <a:off x="463050" y="994675"/>
              <a:ext cx="252000" cy="209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8" name="Google Shape;1628;p49"/>
            <p:cNvSpPr/>
            <p:nvPr/>
          </p:nvSpPr>
          <p:spPr>
            <a:xfrm>
              <a:off x="563934" y="876398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9" name="Google Shape;1629;p49"/>
            <p:cNvSpPr/>
            <p:nvPr/>
          </p:nvSpPr>
          <p:spPr>
            <a:xfrm>
              <a:off x="688294" y="93151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30" name="Google Shape;1630;p49"/>
          <p:cNvGrpSpPr/>
          <p:nvPr/>
        </p:nvGrpSpPr>
        <p:grpSpPr>
          <a:xfrm rot="-2224879">
            <a:off x="1413176" y="432082"/>
            <a:ext cx="214148" cy="205836"/>
            <a:chOff x="427198" y="876398"/>
            <a:chExt cx="340596" cy="327377"/>
          </a:xfrm>
        </p:grpSpPr>
        <p:sp>
          <p:nvSpPr>
            <p:cNvPr id="1631" name="Google Shape;1631;p49"/>
            <p:cNvSpPr/>
            <p:nvPr/>
          </p:nvSpPr>
          <p:spPr>
            <a:xfrm>
              <a:off x="427198" y="91912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2" name="Google Shape;1632;p49"/>
            <p:cNvSpPr/>
            <p:nvPr/>
          </p:nvSpPr>
          <p:spPr>
            <a:xfrm>
              <a:off x="463050" y="994675"/>
              <a:ext cx="252000" cy="209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3" name="Google Shape;1633;p49"/>
            <p:cNvSpPr/>
            <p:nvPr/>
          </p:nvSpPr>
          <p:spPr>
            <a:xfrm>
              <a:off x="563934" y="876398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4" name="Google Shape;1634;p49"/>
            <p:cNvSpPr/>
            <p:nvPr/>
          </p:nvSpPr>
          <p:spPr>
            <a:xfrm>
              <a:off x="688294" y="93151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35" name="Google Shape;1635;p49"/>
          <p:cNvGrpSpPr/>
          <p:nvPr/>
        </p:nvGrpSpPr>
        <p:grpSpPr>
          <a:xfrm rot="-2224879">
            <a:off x="1708126" y="1434807"/>
            <a:ext cx="214148" cy="205836"/>
            <a:chOff x="427198" y="876398"/>
            <a:chExt cx="340596" cy="327377"/>
          </a:xfrm>
        </p:grpSpPr>
        <p:sp>
          <p:nvSpPr>
            <p:cNvPr id="1636" name="Google Shape;1636;p49"/>
            <p:cNvSpPr/>
            <p:nvPr/>
          </p:nvSpPr>
          <p:spPr>
            <a:xfrm>
              <a:off x="427198" y="91912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7" name="Google Shape;1637;p49"/>
            <p:cNvSpPr/>
            <p:nvPr/>
          </p:nvSpPr>
          <p:spPr>
            <a:xfrm>
              <a:off x="463050" y="994675"/>
              <a:ext cx="252000" cy="209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8" name="Google Shape;1638;p49"/>
            <p:cNvSpPr/>
            <p:nvPr/>
          </p:nvSpPr>
          <p:spPr>
            <a:xfrm>
              <a:off x="563934" y="876398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9" name="Google Shape;1639;p49"/>
            <p:cNvSpPr/>
            <p:nvPr/>
          </p:nvSpPr>
          <p:spPr>
            <a:xfrm>
              <a:off x="688294" y="93151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40" name="Google Shape;1640;p49"/>
          <p:cNvGrpSpPr/>
          <p:nvPr/>
        </p:nvGrpSpPr>
        <p:grpSpPr>
          <a:xfrm rot="-2224879">
            <a:off x="7141826" y="1141457"/>
            <a:ext cx="214148" cy="205836"/>
            <a:chOff x="427198" y="876398"/>
            <a:chExt cx="340596" cy="327377"/>
          </a:xfrm>
        </p:grpSpPr>
        <p:sp>
          <p:nvSpPr>
            <p:cNvPr id="1641" name="Google Shape;1641;p49"/>
            <p:cNvSpPr/>
            <p:nvPr/>
          </p:nvSpPr>
          <p:spPr>
            <a:xfrm>
              <a:off x="427198" y="91912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2" name="Google Shape;1642;p49"/>
            <p:cNvSpPr/>
            <p:nvPr/>
          </p:nvSpPr>
          <p:spPr>
            <a:xfrm>
              <a:off x="463050" y="994675"/>
              <a:ext cx="252000" cy="209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3" name="Google Shape;1643;p49"/>
            <p:cNvSpPr/>
            <p:nvPr/>
          </p:nvSpPr>
          <p:spPr>
            <a:xfrm>
              <a:off x="563934" y="876398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4" name="Google Shape;1644;p49"/>
            <p:cNvSpPr/>
            <p:nvPr/>
          </p:nvSpPr>
          <p:spPr>
            <a:xfrm>
              <a:off x="688294" y="93151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45" name="Google Shape;1645;p49"/>
          <p:cNvGrpSpPr/>
          <p:nvPr/>
        </p:nvGrpSpPr>
        <p:grpSpPr>
          <a:xfrm>
            <a:off x="1335804" y="2272756"/>
            <a:ext cx="518701" cy="522746"/>
            <a:chOff x="1335804" y="2272756"/>
            <a:chExt cx="518701" cy="522746"/>
          </a:xfrm>
        </p:grpSpPr>
        <p:grpSp>
          <p:nvGrpSpPr>
            <p:cNvPr id="1646" name="Google Shape;1646;p49"/>
            <p:cNvGrpSpPr/>
            <p:nvPr/>
          </p:nvGrpSpPr>
          <p:grpSpPr>
            <a:xfrm rot="-738603">
              <a:off x="1374498" y="2374544"/>
              <a:ext cx="291517" cy="394415"/>
              <a:chOff x="893990" y="2644493"/>
              <a:chExt cx="291519" cy="394418"/>
            </a:xfrm>
          </p:grpSpPr>
          <p:sp>
            <p:nvSpPr>
              <p:cNvPr id="1647" name="Google Shape;1647;p49"/>
              <p:cNvSpPr/>
              <p:nvPr/>
            </p:nvSpPr>
            <p:spPr>
              <a:xfrm rot="46532">
                <a:off x="1020154" y="2645590"/>
                <a:ext cx="163752" cy="239576"/>
              </a:xfrm>
              <a:custGeom>
                <a:avLst/>
                <a:gdLst/>
                <a:ahLst/>
                <a:cxnLst/>
                <a:rect l="l" t="t" r="r" b="b"/>
                <a:pathLst>
                  <a:path w="11082" h="12766" extrusionOk="0">
                    <a:moveTo>
                      <a:pt x="11082" y="12766"/>
                    </a:moveTo>
                    <a:lnTo>
                      <a:pt x="3016" y="0"/>
                    </a:lnTo>
                    <a:lnTo>
                      <a:pt x="0" y="491"/>
                    </a:lnTo>
                    <a:lnTo>
                      <a:pt x="10310" y="1276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</p:sp>
          <p:sp>
            <p:nvSpPr>
              <p:cNvPr id="1648" name="Google Shape;1648;p49"/>
              <p:cNvSpPr/>
              <p:nvPr/>
            </p:nvSpPr>
            <p:spPr>
              <a:xfrm rot="-1915083">
                <a:off x="932595" y="2817320"/>
                <a:ext cx="163755" cy="192881"/>
              </a:xfrm>
              <a:custGeom>
                <a:avLst/>
                <a:gdLst/>
                <a:ahLst/>
                <a:cxnLst/>
                <a:rect l="l" t="t" r="r" b="b"/>
                <a:pathLst>
                  <a:path w="11082" h="12766" extrusionOk="0">
                    <a:moveTo>
                      <a:pt x="11082" y="12766"/>
                    </a:moveTo>
                    <a:lnTo>
                      <a:pt x="3016" y="0"/>
                    </a:lnTo>
                    <a:lnTo>
                      <a:pt x="0" y="491"/>
                    </a:lnTo>
                    <a:lnTo>
                      <a:pt x="10310" y="1276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</p:sp>
        </p:grpSp>
        <p:sp>
          <p:nvSpPr>
            <p:cNvPr id="1649" name="Google Shape;1649;p49"/>
            <p:cNvSpPr/>
            <p:nvPr/>
          </p:nvSpPr>
          <p:spPr>
            <a:xfrm rot="1825308">
              <a:off x="1653174" y="2300931"/>
              <a:ext cx="163758" cy="192879"/>
            </a:xfrm>
            <a:custGeom>
              <a:avLst/>
              <a:gdLst/>
              <a:ahLst/>
              <a:cxnLst/>
              <a:rect l="l" t="t" r="r" b="b"/>
              <a:pathLst>
                <a:path w="11082" h="12766" extrusionOk="0">
                  <a:moveTo>
                    <a:pt x="11082" y="12766"/>
                  </a:moveTo>
                  <a:lnTo>
                    <a:pt x="3016" y="0"/>
                  </a:lnTo>
                  <a:lnTo>
                    <a:pt x="0" y="491"/>
                  </a:lnTo>
                  <a:lnTo>
                    <a:pt x="10310" y="1276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</p:grpSp>
      <p:sp>
        <p:nvSpPr>
          <p:cNvPr id="1650" name="Google Shape;1650;p49"/>
          <p:cNvSpPr/>
          <p:nvPr/>
        </p:nvSpPr>
        <p:spPr>
          <a:xfrm>
            <a:off x="6726494" y="2648602"/>
            <a:ext cx="496925" cy="217483"/>
          </a:xfrm>
          <a:custGeom>
            <a:avLst/>
            <a:gdLst/>
            <a:ahLst/>
            <a:cxnLst/>
            <a:rect l="l" t="t" r="r" b="b"/>
            <a:pathLst>
              <a:path w="19877" h="7267" extrusionOk="0">
                <a:moveTo>
                  <a:pt x="0" y="0"/>
                </a:moveTo>
                <a:cubicBezTo>
                  <a:pt x="0" y="6765"/>
                  <a:pt x="16858" y="10152"/>
                  <a:pt x="19877" y="4098"/>
                </a:cubicBezTo>
              </a:path>
            </a:pathLst>
          </a:custGeom>
          <a:noFill/>
          <a:ln w="9525" cap="flat" cmpd="sng">
            <a:solidFill>
              <a:srgbClr val="390A0A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51" name="Google Shape;1651;p49"/>
          <p:cNvSpPr/>
          <p:nvPr/>
        </p:nvSpPr>
        <p:spPr>
          <a:xfrm>
            <a:off x="2259251" y="3201875"/>
            <a:ext cx="389504" cy="166271"/>
          </a:xfrm>
          <a:custGeom>
            <a:avLst/>
            <a:gdLst/>
            <a:ahLst/>
            <a:cxnLst/>
            <a:rect l="l" t="t" r="r" b="b"/>
            <a:pathLst>
              <a:path w="13662" h="3501" extrusionOk="0">
                <a:moveTo>
                  <a:pt x="13525" y="0"/>
                </a:moveTo>
                <a:cubicBezTo>
                  <a:pt x="14624" y="4391"/>
                  <a:pt x="3201" y="4430"/>
                  <a:pt x="0" y="1229"/>
                </a:cubicBezTo>
              </a:path>
            </a:pathLst>
          </a:custGeom>
          <a:noFill/>
          <a:ln w="9525" cap="flat" cmpd="sng">
            <a:solidFill>
              <a:srgbClr val="390A0A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" name="Google Shape;911;p40"/>
          <p:cNvSpPr txBox="1">
            <a:spLocks noGrp="1"/>
          </p:cNvSpPr>
          <p:nvPr>
            <p:ph type="title"/>
          </p:nvPr>
        </p:nvSpPr>
        <p:spPr>
          <a:xfrm>
            <a:off x="1225863" y="1035719"/>
            <a:ext cx="4115757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b="1" dirty="0">
                <a:solidFill>
                  <a:schemeClr val="lt2"/>
                </a:solidFill>
              </a:rPr>
              <a:t>Запитання до вас:</a:t>
            </a:r>
            <a:endParaRPr b="1" dirty="0">
              <a:solidFill>
                <a:schemeClr val="lt2"/>
              </a:solidFill>
            </a:endParaRPr>
          </a:p>
        </p:txBody>
      </p:sp>
      <p:sp>
        <p:nvSpPr>
          <p:cNvPr id="912" name="Google Shape;912;p40"/>
          <p:cNvSpPr txBox="1">
            <a:spLocks noGrp="1"/>
          </p:cNvSpPr>
          <p:nvPr>
            <p:ph type="body" idx="1"/>
          </p:nvPr>
        </p:nvSpPr>
        <p:spPr>
          <a:xfrm>
            <a:off x="749276" y="1472152"/>
            <a:ext cx="5804200" cy="222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dirty="0">
                <a:solidFill>
                  <a:schemeClr val="dk2"/>
                </a:solidFill>
              </a:rPr>
              <a:t>На скільки частин поділене тіло у комах?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dirty="0">
                <a:solidFill>
                  <a:schemeClr val="dk2"/>
                </a:solidFill>
              </a:rPr>
              <a:t>Скільки ніг у комах?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dirty="0">
                <a:solidFill>
                  <a:schemeClr val="dk2"/>
                </a:solidFill>
              </a:rPr>
              <a:t>Де живуть комахи?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dirty="0">
                <a:solidFill>
                  <a:schemeClr val="dk2"/>
                </a:solidFill>
              </a:rPr>
              <a:t>Чим живляться комахи?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uk-UA" sz="1800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dirty="0">
                <a:solidFill>
                  <a:schemeClr val="dk2"/>
                </a:solidFill>
              </a:rPr>
              <a:t>Хто ж такі звірі?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dirty="0">
                <a:solidFill>
                  <a:schemeClr val="dk2"/>
                </a:solidFill>
              </a:rPr>
              <a:t>Назвіть основні істотні ознаки звірів.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uk-UA" sz="1800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dirty="0">
                <a:solidFill>
                  <a:schemeClr val="dk2"/>
                </a:solidFill>
              </a:rPr>
              <a:t>Чим вкрите тіло у птахів?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dirty="0">
                <a:solidFill>
                  <a:schemeClr val="dk2"/>
                </a:solidFill>
              </a:rPr>
              <a:t>Де можна зустріти птахів?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dirty="0">
                <a:solidFill>
                  <a:schemeClr val="dk2"/>
                </a:solidFill>
              </a:rPr>
              <a:t>Як птахи розмножуються?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2"/>
              </a:solidFill>
            </a:endParaRPr>
          </a:p>
        </p:txBody>
      </p:sp>
      <p:pic>
        <p:nvPicPr>
          <p:cNvPr id="913" name="Google Shape;913;p40"/>
          <p:cNvPicPr preferRelativeResize="0"/>
          <p:nvPr/>
        </p:nvPicPr>
        <p:blipFill rotWithShape="1">
          <a:blip r:embed="rId3">
            <a:alphaModFix/>
          </a:blip>
          <a:srcRect l="14489" r="14168"/>
          <a:stretch/>
        </p:blipFill>
        <p:spPr>
          <a:xfrm flipH="1">
            <a:off x="5175700" y="1496725"/>
            <a:ext cx="2893500" cy="2703300"/>
          </a:xfrm>
          <a:prstGeom prst="ellipse">
            <a:avLst/>
          </a:prstGeom>
          <a:noFill/>
          <a:ln>
            <a:noFill/>
          </a:ln>
        </p:spPr>
      </p:pic>
      <p:grpSp>
        <p:nvGrpSpPr>
          <p:cNvPr id="914" name="Google Shape;914;p40"/>
          <p:cNvGrpSpPr/>
          <p:nvPr/>
        </p:nvGrpSpPr>
        <p:grpSpPr>
          <a:xfrm>
            <a:off x="776585" y="510792"/>
            <a:ext cx="340596" cy="327377"/>
            <a:chOff x="427198" y="876398"/>
            <a:chExt cx="340596" cy="327377"/>
          </a:xfrm>
        </p:grpSpPr>
        <p:sp>
          <p:nvSpPr>
            <p:cNvPr id="915" name="Google Shape;915;p40"/>
            <p:cNvSpPr/>
            <p:nvPr/>
          </p:nvSpPr>
          <p:spPr>
            <a:xfrm>
              <a:off x="427198" y="91912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" name="Google Shape;916;p40"/>
            <p:cNvSpPr/>
            <p:nvPr/>
          </p:nvSpPr>
          <p:spPr>
            <a:xfrm>
              <a:off x="463050" y="994675"/>
              <a:ext cx="252000" cy="209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40"/>
            <p:cNvSpPr/>
            <p:nvPr/>
          </p:nvSpPr>
          <p:spPr>
            <a:xfrm>
              <a:off x="563934" y="876398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918;p40"/>
            <p:cNvSpPr/>
            <p:nvPr/>
          </p:nvSpPr>
          <p:spPr>
            <a:xfrm>
              <a:off x="688294" y="93151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19" name="Google Shape;919;p40"/>
          <p:cNvGrpSpPr/>
          <p:nvPr/>
        </p:nvGrpSpPr>
        <p:grpSpPr>
          <a:xfrm rot="1509646">
            <a:off x="7417418" y="1583084"/>
            <a:ext cx="254830" cy="244940"/>
            <a:chOff x="427198" y="876398"/>
            <a:chExt cx="340596" cy="327377"/>
          </a:xfrm>
        </p:grpSpPr>
        <p:sp>
          <p:nvSpPr>
            <p:cNvPr id="920" name="Google Shape;920;p40"/>
            <p:cNvSpPr/>
            <p:nvPr/>
          </p:nvSpPr>
          <p:spPr>
            <a:xfrm>
              <a:off x="427198" y="91912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40"/>
            <p:cNvSpPr/>
            <p:nvPr/>
          </p:nvSpPr>
          <p:spPr>
            <a:xfrm>
              <a:off x="463050" y="994675"/>
              <a:ext cx="252000" cy="209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" name="Google Shape;922;p40"/>
            <p:cNvSpPr/>
            <p:nvPr/>
          </p:nvSpPr>
          <p:spPr>
            <a:xfrm>
              <a:off x="563934" y="876398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923;p40"/>
            <p:cNvSpPr/>
            <p:nvPr/>
          </p:nvSpPr>
          <p:spPr>
            <a:xfrm>
              <a:off x="688294" y="93151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24" name="Google Shape;924;p40"/>
          <p:cNvGrpSpPr/>
          <p:nvPr/>
        </p:nvGrpSpPr>
        <p:grpSpPr>
          <a:xfrm rot="234498">
            <a:off x="2525597" y="470531"/>
            <a:ext cx="254847" cy="244957"/>
            <a:chOff x="427198" y="876398"/>
            <a:chExt cx="340596" cy="327377"/>
          </a:xfrm>
        </p:grpSpPr>
        <p:sp>
          <p:nvSpPr>
            <p:cNvPr id="925" name="Google Shape;925;p40"/>
            <p:cNvSpPr/>
            <p:nvPr/>
          </p:nvSpPr>
          <p:spPr>
            <a:xfrm>
              <a:off x="427198" y="91912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926;p40"/>
            <p:cNvSpPr/>
            <p:nvPr/>
          </p:nvSpPr>
          <p:spPr>
            <a:xfrm>
              <a:off x="463050" y="994675"/>
              <a:ext cx="252000" cy="209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927;p40"/>
            <p:cNvSpPr/>
            <p:nvPr/>
          </p:nvSpPr>
          <p:spPr>
            <a:xfrm>
              <a:off x="563934" y="876398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928;p40"/>
            <p:cNvSpPr/>
            <p:nvPr/>
          </p:nvSpPr>
          <p:spPr>
            <a:xfrm>
              <a:off x="688294" y="93151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29" name="Google Shape;929;p40"/>
          <p:cNvGrpSpPr/>
          <p:nvPr/>
        </p:nvGrpSpPr>
        <p:grpSpPr>
          <a:xfrm rot="234498">
            <a:off x="5576722" y="1617206"/>
            <a:ext cx="254847" cy="244957"/>
            <a:chOff x="427198" y="876398"/>
            <a:chExt cx="340596" cy="327377"/>
          </a:xfrm>
        </p:grpSpPr>
        <p:sp>
          <p:nvSpPr>
            <p:cNvPr id="930" name="Google Shape;930;p40"/>
            <p:cNvSpPr/>
            <p:nvPr/>
          </p:nvSpPr>
          <p:spPr>
            <a:xfrm>
              <a:off x="427198" y="91912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" name="Google Shape;931;p40"/>
            <p:cNvSpPr/>
            <p:nvPr/>
          </p:nvSpPr>
          <p:spPr>
            <a:xfrm>
              <a:off x="463050" y="994675"/>
              <a:ext cx="252000" cy="209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932;p40"/>
            <p:cNvSpPr/>
            <p:nvPr/>
          </p:nvSpPr>
          <p:spPr>
            <a:xfrm>
              <a:off x="563934" y="876398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933;p40"/>
            <p:cNvSpPr/>
            <p:nvPr/>
          </p:nvSpPr>
          <p:spPr>
            <a:xfrm>
              <a:off x="688294" y="93151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34" name="Google Shape;934;p40"/>
          <p:cNvGrpSpPr/>
          <p:nvPr/>
        </p:nvGrpSpPr>
        <p:grpSpPr>
          <a:xfrm rot="-2324626">
            <a:off x="5597077" y="3783878"/>
            <a:ext cx="214152" cy="205840"/>
            <a:chOff x="427198" y="876398"/>
            <a:chExt cx="340596" cy="327377"/>
          </a:xfrm>
        </p:grpSpPr>
        <p:sp>
          <p:nvSpPr>
            <p:cNvPr id="935" name="Google Shape;935;p40"/>
            <p:cNvSpPr/>
            <p:nvPr/>
          </p:nvSpPr>
          <p:spPr>
            <a:xfrm>
              <a:off x="427198" y="91912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936;p40"/>
            <p:cNvSpPr/>
            <p:nvPr/>
          </p:nvSpPr>
          <p:spPr>
            <a:xfrm>
              <a:off x="463050" y="994675"/>
              <a:ext cx="252000" cy="209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937;p40"/>
            <p:cNvSpPr/>
            <p:nvPr/>
          </p:nvSpPr>
          <p:spPr>
            <a:xfrm>
              <a:off x="563934" y="876398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" name="Google Shape;938;p40"/>
            <p:cNvSpPr/>
            <p:nvPr/>
          </p:nvSpPr>
          <p:spPr>
            <a:xfrm>
              <a:off x="688294" y="93151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39" name="Google Shape;939;p40"/>
          <p:cNvSpPr/>
          <p:nvPr/>
        </p:nvSpPr>
        <p:spPr>
          <a:xfrm>
            <a:off x="6164150" y="2114525"/>
            <a:ext cx="236525" cy="475150"/>
          </a:xfrm>
          <a:custGeom>
            <a:avLst/>
            <a:gdLst/>
            <a:ahLst/>
            <a:cxnLst/>
            <a:rect l="l" t="t" r="r" b="b"/>
            <a:pathLst>
              <a:path w="9461" h="19006" extrusionOk="0">
                <a:moveTo>
                  <a:pt x="4492" y="1794"/>
                </a:moveTo>
                <a:lnTo>
                  <a:pt x="9461" y="8249"/>
                </a:lnTo>
                <a:lnTo>
                  <a:pt x="7976" y="14857"/>
                </a:lnTo>
                <a:lnTo>
                  <a:pt x="4441" y="19006"/>
                </a:lnTo>
                <a:lnTo>
                  <a:pt x="0" y="10891"/>
                </a:lnTo>
                <a:lnTo>
                  <a:pt x="1008" y="0"/>
                </a:lnTo>
                <a:close/>
              </a:path>
            </a:pathLst>
          </a:custGeom>
          <a:gradFill>
            <a:gsLst>
              <a:gs pos="0">
                <a:srgbClr val="AF1743">
                  <a:alpha val="60392"/>
                </a:srgbClr>
              </a:gs>
              <a:gs pos="48000">
                <a:srgbClr val="DA1745">
                  <a:alpha val="15294"/>
                </a:srgbClr>
              </a:gs>
              <a:gs pos="74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</p:sp>
      <p:sp>
        <p:nvSpPr>
          <p:cNvPr id="940" name="Google Shape;940;p40"/>
          <p:cNvSpPr/>
          <p:nvPr/>
        </p:nvSpPr>
        <p:spPr>
          <a:xfrm>
            <a:off x="6854575" y="2324825"/>
            <a:ext cx="202375" cy="289450"/>
          </a:xfrm>
          <a:custGeom>
            <a:avLst/>
            <a:gdLst/>
            <a:ahLst/>
            <a:cxnLst/>
            <a:rect l="l" t="t" r="r" b="b"/>
            <a:pathLst>
              <a:path w="8095" h="11578" extrusionOk="0">
                <a:moveTo>
                  <a:pt x="8095" y="5533"/>
                </a:moveTo>
                <a:lnTo>
                  <a:pt x="6507" y="11578"/>
                </a:lnTo>
                <a:lnTo>
                  <a:pt x="3433" y="10553"/>
                </a:lnTo>
                <a:lnTo>
                  <a:pt x="1384" y="8965"/>
                </a:lnTo>
                <a:lnTo>
                  <a:pt x="0" y="5020"/>
                </a:lnTo>
                <a:lnTo>
                  <a:pt x="3586" y="0"/>
                </a:lnTo>
                <a:close/>
              </a:path>
            </a:pathLst>
          </a:custGeom>
          <a:gradFill>
            <a:gsLst>
              <a:gs pos="0">
                <a:srgbClr val="AF1743">
                  <a:alpha val="60392"/>
                </a:srgbClr>
              </a:gs>
              <a:gs pos="48000">
                <a:srgbClr val="DA1745">
                  <a:alpha val="15294"/>
                </a:srgbClr>
              </a:gs>
              <a:gs pos="74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</p:sp>
      <p:grpSp>
        <p:nvGrpSpPr>
          <p:cNvPr id="941" name="Google Shape;941;p40"/>
          <p:cNvGrpSpPr/>
          <p:nvPr/>
        </p:nvGrpSpPr>
        <p:grpSpPr>
          <a:xfrm rot="1757233">
            <a:off x="7226027" y="2393843"/>
            <a:ext cx="357072" cy="355278"/>
            <a:chOff x="8140166" y="2287204"/>
            <a:chExt cx="357063" cy="355270"/>
          </a:xfrm>
        </p:grpSpPr>
        <p:sp>
          <p:nvSpPr>
            <p:cNvPr id="942" name="Google Shape;942;p40"/>
            <p:cNvSpPr/>
            <p:nvPr/>
          </p:nvSpPr>
          <p:spPr>
            <a:xfrm rot="6745560">
              <a:off x="8273379" y="2401291"/>
              <a:ext cx="163765" cy="239580"/>
            </a:xfrm>
            <a:custGeom>
              <a:avLst/>
              <a:gdLst/>
              <a:ahLst/>
              <a:cxnLst/>
              <a:rect l="l" t="t" r="r" b="b"/>
              <a:pathLst>
                <a:path w="11082" h="12766" extrusionOk="0">
                  <a:moveTo>
                    <a:pt x="11082" y="12766"/>
                  </a:moveTo>
                  <a:lnTo>
                    <a:pt x="3016" y="0"/>
                  </a:lnTo>
                  <a:lnTo>
                    <a:pt x="0" y="491"/>
                  </a:lnTo>
                  <a:lnTo>
                    <a:pt x="10310" y="1276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43" name="Google Shape;943;p40"/>
            <p:cNvSpPr/>
            <p:nvPr/>
          </p:nvSpPr>
          <p:spPr>
            <a:xfrm rot="4784258">
              <a:off x="8167776" y="2288513"/>
              <a:ext cx="163752" cy="192886"/>
            </a:xfrm>
            <a:custGeom>
              <a:avLst/>
              <a:gdLst/>
              <a:ahLst/>
              <a:cxnLst/>
              <a:rect l="l" t="t" r="r" b="b"/>
              <a:pathLst>
                <a:path w="11082" h="12766" extrusionOk="0">
                  <a:moveTo>
                    <a:pt x="11082" y="12766"/>
                  </a:moveTo>
                  <a:lnTo>
                    <a:pt x="3016" y="0"/>
                  </a:lnTo>
                  <a:lnTo>
                    <a:pt x="0" y="491"/>
                  </a:lnTo>
                  <a:lnTo>
                    <a:pt x="10310" y="1276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</p:grpSp>
      <p:grpSp>
        <p:nvGrpSpPr>
          <p:cNvPr id="944" name="Google Shape;944;p40"/>
          <p:cNvGrpSpPr/>
          <p:nvPr/>
        </p:nvGrpSpPr>
        <p:grpSpPr>
          <a:xfrm rot="-1003897">
            <a:off x="5697637" y="2053205"/>
            <a:ext cx="291531" cy="394433"/>
            <a:chOff x="893990" y="2644493"/>
            <a:chExt cx="291519" cy="394418"/>
          </a:xfrm>
        </p:grpSpPr>
        <p:sp>
          <p:nvSpPr>
            <p:cNvPr id="945" name="Google Shape;945;p40"/>
            <p:cNvSpPr/>
            <p:nvPr/>
          </p:nvSpPr>
          <p:spPr>
            <a:xfrm rot="46532">
              <a:off x="1020154" y="2645590"/>
              <a:ext cx="163752" cy="239576"/>
            </a:xfrm>
            <a:custGeom>
              <a:avLst/>
              <a:gdLst/>
              <a:ahLst/>
              <a:cxnLst/>
              <a:rect l="l" t="t" r="r" b="b"/>
              <a:pathLst>
                <a:path w="11082" h="12766" extrusionOk="0">
                  <a:moveTo>
                    <a:pt x="11082" y="12766"/>
                  </a:moveTo>
                  <a:lnTo>
                    <a:pt x="3016" y="0"/>
                  </a:lnTo>
                  <a:lnTo>
                    <a:pt x="0" y="491"/>
                  </a:lnTo>
                  <a:lnTo>
                    <a:pt x="10310" y="1276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46" name="Google Shape;946;p40"/>
            <p:cNvSpPr/>
            <p:nvPr/>
          </p:nvSpPr>
          <p:spPr>
            <a:xfrm rot="-1915083">
              <a:off x="932595" y="2817320"/>
              <a:ext cx="163755" cy="192881"/>
            </a:xfrm>
            <a:custGeom>
              <a:avLst/>
              <a:gdLst/>
              <a:ahLst/>
              <a:cxnLst/>
              <a:rect l="l" t="t" r="r" b="b"/>
              <a:pathLst>
                <a:path w="11082" h="12766" extrusionOk="0">
                  <a:moveTo>
                    <a:pt x="11082" y="12766"/>
                  </a:moveTo>
                  <a:lnTo>
                    <a:pt x="3016" y="0"/>
                  </a:lnTo>
                  <a:lnTo>
                    <a:pt x="0" y="491"/>
                  </a:lnTo>
                  <a:lnTo>
                    <a:pt x="10310" y="1276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" name="Google Shape;1946;p53"/>
          <p:cNvSpPr txBox="1">
            <a:spLocks noGrp="1"/>
          </p:cNvSpPr>
          <p:nvPr>
            <p:ph type="title"/>
          </p:nvPr>
        </p:nvSpPr>
        <p:spPr>
          <a:xfrm>
            <a:off x="862457" y="655667"/>
            <a:ext cx="7629263" cy="241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6000" b="1" dirty="0"/>
              <a:t>Гра </a:t>
            </a:r>
            <a:r>
              <a:rPr lang="uk-UA" sz="6000" b="1" dirty="0">
                <a:solidFill>
                  <a:srgbClr val="FF0000"/>
                </a:solidFill>
              </a:rPr>
              <a:t>«Хто зайвий»</a:t>
            </a:r>
            <a:endParaRPr sz="6000" b="1" dirty="0">
              <a:solidFill>
                <a:srgbClr val="FF0000"/>
              </a:solidFill>
            </a:endParaRPr>
          </a:p>
        </p:txBody>
      </p:sp>
      <p:cxnSp>
        <p:nvCxnSpPr>
          <p:cNvPr id="1947" name="Google Shape;1947;p53"/>
          <p:cNvCxnSpPr/>
          <p:nvPr/>
        </p:nvCxnSpPr>
        <p:spPr>
          <a:xfrm>
            <a:off x="1350925" y="2633413"/>
            <a:ext cx="39834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48" name="Google Shape;1948;p53"/>
          <p:cNvSpPr/>
          <p:nvPr/>
        </p:nvSpPr>
        <p:spPr>
          <a:xfrm>
            <a:off x="6945757" y="4724508"/>
            <a:ext cx="27992" cy="98030"/>
          </a:xfrm>
          <a:custGeom>
            <a:avLst/>
            <a:gdLst/>
            <a:ahLst/>
            <a:cxnLst/>
            <a:rect l="l" t="t" r="r" b="b"/>
            <a:pathLst>
              <a:path w="492" h="1723" extrusionOk="0">
                <a:moveTo>
                  <a:pt x="386" y="1"/>
                </a:moveTo>
                <a:cubicBezTo>
                  <a:pt x="365" y="1"/>
                  <a:pt x="344" y="9"/>
                  <a:pt x="325" y="29"/>
                </a:cubicBezTo>
                <a:cubicBezTo>
                  <a:pt x="98" y="278"/>
                  <a:pt x="1" y="682"/>
                  <a:pt x="12" y="1012"/>
                </a:cubicBezTo>
                <a:cubicBezTo>
                  <a:pt x="18" y="1189"/>
                  <a:pt x="43" y="1363"/>
                  <a:pt x="110" y="1528"/>
                </a:cubicBezTo>
                <a:cubicBezTo>
                  <a:pt x="145" y="1612"/>
                  <a:pt x="178" y="1694"/>
                  <a:pt x="275" y="1718"/>
                </a:cubicBezTo>
                <a:cubicBezTo>
                  <a:pt x="288" y="1721"/>
                  <a:pt x="301" y="1723"/>
                  <a:pt x="313" y="1723"/>
                </a:cubicBezTo>
                <a:cubicBezTo>
                  <a:pt x="383" y="1723"/>
                  <a:pt x="438" y="1675"/>
                  <a:pt x="443" y="1600"/>
                </a:cubicBezTo>
                <a:cubicBezTo>
                  <a:pt x="444" y="1573"/>
                  <a:pt x="433" y="1549"/>
                  <a:pt x="415" y="1531"/>
                </a:cubicBezTo>
                <a:lnTo>
                  <a:pt x="415" y="1531"/>
                </a:lnTo>
                <a:cubicBezTo>
                  <a:pt x="413" y="1516"/>
                  <a:pt x="410" y="1501"/>
                  <a:pt x="406" y="1485"/>
                </a:cubicBezTo>
                <a:cubicBezTo>
                  <a:pt x="400" y="1451"/>
                  <a:pt x="392" y="1419"/>
                  <a:pt x="388" y="1384"/>
                </a:cubicBezTo>
                <a:cubicBezTo>
                  <a:pt x="379" y="1326"/>
                  <a:pt x="370" y="1267"/>
                  <a:pt x="361" y="1208"/>
                </a:cubicBezTo>
                <a:cubicBezTo>
                  <a:pt x="348" y="1089"/>
                  <a:pt x="343" y="968"/>
                  <a:pt x="347" y="847"/>
                </a:cubicBezTo>
                <a:cubicBezTo>
                  <a:pt x="349" y="594"/>
                  <a:pt x="426" y="362"/>
                  <a:pt x="479" y="118"/>
                </a:cubicBezTo>
                <a:cubicBezTo>
                  <a:pt x="491" y="57"/>
                  <a:pt x="440" y="1"/>
                  <a:pt x="386" y="1"/>
                </a:cubicBezTo>
                <a:close/>
              </a:path>
            </a:pathLst>
          </a:custGeom>
          <a:solidFill>
            <a:srgbClr val="44312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9" name="Google Shape;1949;p53"/>
          <p:cNvSpPr/>
          <p:nvPr/>
        </p:nvSpPr>
        <p:spPr>
          <a:xfrm>
            <a:off x="6994289" y="4742487"/>
            <a:ext cx="27310" cy="86424"/>
          </a:xfrm>
          <a:custGeom>
            <a:avLst/>
            <a:gdLst/>
            <a:ahLst/>
            <a:cxnLst/>
            <a:rect l="l" t="t" r="r" b="b"/>
            <a:pathLst>
              <a:path w="480" h="1519" extrusionOk="0">
                <a:moveTo>
                  <a:pt x="257" y="0"/>
                </a:moveTo>
                <a:cubicBezTo>
                  <a:pt x="229" y="0"/>
                  <a:pt x="200" y="13"/>
                  <a:pt x="180" y="40"/>
                </a:cubicBezTo>
                <a:cubicBezTo>
                  <a:pt x="31" y="231"/>
                  <a:pt x="0" y="506"/>
                  <a:pt x="19" y="740"/>
                </a:cubicBezTo>
                <a:cubicBezTo>
                  <a:pt x="40" y="987"/>
                  <a:pt x="102" y="1227"/>
                  <a:pt x="204" y="1454"/>
                </a:cubicBezTo>
                <a:cubicBezTo>
                  <a:pt x="224" y="1499"/>
                  <a:pt x="264" y="1518"/>
                  <a:pt x="306" y="1518"/>
                </a:cubicBezTo>
                <a:cubicBezTo>
                  <a:pt x="389" y="1518"/>
                  <a:pt x="480" y="1444"/>
                  <a:pt x="445" y="1351"/>
                </a:cubicBezTo>
                <a:cubicBezTo>
                  <a:pt x="370" y="1152"/>
                  <a:pt x="331" y="941"/>
                  <a:pt x="328" y="729"/>
                </a:cubicBezTo>
                <a:cubicBezTo>
                  <a:pt x="326" y="515"/>
                  <a:pt x="358" y="297"/>
                  <a:pt x="341" y="84"/>
                </a:cubicBezTo>
                <a:cubicBezTo>
                  <a:pt x="337" y="30"/>
                  <a:pt x="298" y="0"/>
                  <a:pt x="257" y="0"/>
                </a:cubicBezTo>
                <a:close/>
              </a:path>
            </a:pathLst>
          </a:custGeom>
          <a:solidFill>
            <a:srgbClr val="44312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0" name="Google Shape;1950;p53"/>
          <p:cNvSpPr/>
          <p:nvPr/>
        </p:nvSpPr>
        <p:spPr>
          <a:xfrm>
            <a:off x="7047658" y="4730539"/>
            <a:ext cx="21677" cy="87106"/>
          </a:xfrm>
          <a:custGeom>
            <a:avLst/>
            <a:gdLst/>
            <a:ahLst/>
            <a:cxnLst/>
            <a:rect l="l" t="t" r="r" b="b"/>
            <a:pathLst>
              <a:path w="381" h="1531" extrusionOk="0">
                <a:moveTo>
                  <a:pt x="277" y="0"/>
                </a:moveTo>
                <a:cubicBezTo>
                  <a:pt x="249" y="0"/>
                  <a:pt x="220" y="14"/>
                  <a:pt x="199" y="44"/>
                </a:cubicBezTo>
                <a:cubicBezTo>
                  <a:pt x="60" y="249"/>
                  <a:pt x="21" y="523"/>
                  <a:pt x="8" y="766"/>
                </a:cubicBezTo>
                <a:cubicBezTo>
                  <a:pt x="1" y="884"/>
                  <a:pt x="1" y="1004"/>
                  <a:pt x="7" y="1123"/>
                </a:cubicBezTo>
                <a:cubicBezTo>
                  <a:pt x="11" y="1186"/>
                  <a:pt x="21" y="1249"/>
                  <a:pt x="34" y="1313"/>
                </a:cubicBezTo>
                <a:cubicBezTo>
                  <a:pt x="47" y="1383"/>
                  <a:pt x="57" y="1449"/>
                  <a:pt x="113" y="1501"/>
                </a:cubicBezTo>
                <a:cubicBezTo>
                  <a:pt x="134" y="1521"/>
                  <a:pt x="161" y="1531"/>
                  <a:pt x="188" y="1531"/>
                </a:cubicBezTo>
                <a:cubicBezTo>
                  <a:pt x="224" y="1531"/>
                  <a:pt x="259" y="1513"/>
                  <a:pt x="280" y="1479"/>
                </a:cubicBezTo>
                <a:cubicBezTo>
                  <a:pt x="318" y="1423"/>
                  <a:pt x="315" y="1364"/>
                  <a:pt x="317" y="1300"/>
                </a:cubicBezTo>
                <a:cubicBezTo>
                  <a:pt x="318" y="1240"/>
                  <a:pt x="321" y="1181"/>
                  <a:pt x="320" y="1123"/>
                </a:cubicBezTo>
                <a:cubicBezTo>
                  <a:pt x="319" y="1008"/>
                  <a:pt x="320" y="894"/>
                  <a:pt x="329" y="779"/>
                </a:cubicBezTo>
                <a:cubicBezTo>
                  <a:pt x="336" y="664"/>
                  <a:pt x="343" y="552"/>
                  <a:pt x="356" y="438"/>
                </a:cubicBezTo>
                <a:cubicBezTo>
                  <a:pt x="369" y="319"/>
                  <a:pt x="380" y="208"/>
                  <a:pt x="370" y="90"/>
                </a:cubicBezTo>
                <a:cubicBezTo>
                  <a:pt x="365" y="34"/>
                  <a:pt x="322" y="0"/>
                  <a:pt x="277" y="0"/>
                </a:cubicBezTo>
                <a:close/>
              </a:path>
            </a:pathLst>
          </a:custGeom>
          <a:solidFill>
            <a:srgbClr val="44312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1" name="Google Shape;1951;p53"/>
          <p:cNvSpPr/>
          <p:nvPr/>
        </p:nvSpPr>
        <p:spPr>
          <a:xfrm>
            <a:off x="7732915" y="4714779"/>
            <a:ext cx="21108" cy="86139"/>
          </a:xfrm>
          <a:custGeom>
            <a:avLst/>
            <a:gdLst/>
            <a:ahLst/>
            <a:cxnLst/>
            <a:rect l="l" t="t" r="r" b="b"/>
            <a:pathLst>
              <a:path w="371" h="1514" extrusionOk="0">
                <a:moveTo>
                  <a:pt x="164" y="0"/>
                </a:moveTo>
                <a:cubicBezTo>
                  <a:pt x="125" y="0"/>
                  <a:pt x="87" y="25"/>
                  <a:pt x="72" y="66"/>
                </a:cubicBezTo>
                <a:cubicBezTo>
                  <a:pt x="0" y="282"/>
                  <a:pt x="17" y="525"/>
                  <a:pt x="15" y="748"/>
                </a:cubicBezTo>
                <a:cubicBezTo>
                  <a:pt x="12" y="975"/>
                  <a:pt x="36" y="1201"/>
                  <a:pt x="24" y="1428"/>
                </a:cubicBezTo>
                <a:cubicBezTo>
                  <a:pt x="22" y="1484"/>
                  <a:pt x="65" y="1514"/>
                  <a:pt x="110" y="1514"/>
                </a:cubicBezTo>
                <a:cubicBezTo>
                  <a:pt x="148" y="1514"/>
                  <a:pt x="186" y="1493"/>
                  <a:pt x="199" y="1451"/>
                </a:cubicBezTo>
                <a:cubicBezTo>
                  <a:pt x="271" y="1221"/>
                  <a:pt x="344" y="989"/>
                  <a:pt x="357" y="747"/>
                </a:cubicBezTo>
                <a:cubicBezTo>
                  <a:pt x="370" y="515"/>
                  <a:pt x="362" y="249"/>
                  <a:pt x="240" y="45"/>
                </a:cubicBezTo>
                <a:cubicBezTo>
                  <a:pt x="222" y="14"/>
                  <a:pt x="193" y="0"/>
                  <a:pt x="164" y="0"/>
                </a:cubicBezTo>
                <a:close/>
              </a:path>
            </a:pathLst>
          </a:custGeom>
          <a:solidFill>
            <a:srgbClr val="44312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2" name="Google Shape;1952;p53"/>
          <p:cNvSpPr/>
          <p:nvPr/>
        </p:nvSpPr>
        <p:spPr>
          <a:xfrm>
            <a:off x="7778090" y="4716258"/>
            <a:ext cx="17751" cy="81018"/>
          </a:xfrm>
          <a:custGeom>
            <a:avLst/>
            <a:gdLst/>
            <a:ahLst/>
            <a:cxnLst/>
            <a:rect l="l" t="t" r="r" b="b"/>
            <a:pathLst>
              <a:path w="312" h="1424" extrusionOk="0">
                <a:moveTo>
                  <a:pt x="96" y="1"/>
                </a:moveTo>
                <a:cubicBezTo>
                  <a:pt x="63" y="1"/>
                  <a:pt x="33" y="21"/>
                  <a:pt x="37" y="65"/>
                </a:cubicBezTo>
                <a:cubicBezTo>
                  <a:pt x="56" y="271"/>
                  <a:pt x="72" y="481"/>
                  <a:pt x="61" y="687"/>
                </a:cubicBezTo>
                <a:cubicBezTo>
                  <a:pt x="50" y="892"/>
                  <a:pt x="50" y="1101"/>
                  <a:pt x="13" y="1307"/>
                </a:cubicBezTo>
                <a:cubicBezTo>
                  <a:pt x="1" y="1377"/>
                  <a:pt x="56" y="1424"/>
                  <a:pt x="110" y="1424"/>
                </a:cubicBezTo>
                <a:cubicBezTo>
                  <a:pt x="146" y="1424"/>
                  <a:pt x="180" y="1403"/>
                  <a:pt x="194" y="1357"/>
                </a:cubicBezTo>
                <a:cubicBezTo>
                  <a:pt x="257" y="1147"/>
                  <a:pt x="311" y="919"/>
                  <a:pt x="299" y="698"/>
                </a:cubicBezTo>
                <a:cubicBezTo>
                  <a:pt x="286" y="473"/>
                  <a:pt x="250" y="257"/>
                  <a:pt x="169" y="47"/>
                </a:cubicBezTo>
                <a:cubicBezTo>
                  <a:pt x="157" y="17"/>
                  <a:pt x="125" y="1"/>
                  <a:pt x="96" y="1"/>
                </a:cubicBezTo>
                <a:close/>
              </a:path>
            </a:pathLst>
          </a:custGeom>
          <a:solidFill>
            <a:srgbClr val="44312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3" name="Google Shape;1953;p53"/>
          <p:cNvSpPr/>
          <p:nvPr/>
        </p:nvSpPr>
        <p:spPr>
          <a:xfrm>
            <a:off x="7825200" y="4720411"/>
            <a:ext cx="19799" cy="72314"/>
          </a:xfrm>
          <a:custGeom>
            <a:avLst/>
            <a:gdLst/>
            <a:ahLst/>
            <a:cxnLst/>
            <a:rect l="l" t="t" r="r" b="b"/>
            <a:pathLst>
              <a:path w="348" h="1271" extrusionOk="0">
                <a:moveTo>
                  <a:pt x="102" y="0"/>
                </a:moveTo>
                <a:cubicBezTo>
                  <a:pt x="52" y="0"/>
                  <a:pt x="1" y="35"/>
                  <a:pt x="4" y="94"/>
                </a:cubicBezTo>
                <a:cubicBezTo>
                  <a:pt x="10" y="184"/>
                  <a:pt x="21" y="274"/>
                  <a:pt x="25" y="362"/>
                </a:cubicBezTo>
                <a:cubicBezTo>
                  <a:pt x="29" y="452"/>
                  <a:pt x="24" y="538"/>
                  <a:pt x="21" y="627"/>
                </a:cubicBezTo>
                <a:cubicBezTo>
                  <a:pt x="16" y="715"/>
                  <a:pt x="24" y="803"/>
                  <a:pt x="22" y="891"/>
                </a:cubicBezTo>
                <a:cubicBezTo>
                  <a:pt x="18" y="979"/>
                  <a:pt x="10" y="1071"/>
                  <a:pt x="5" y="1161"/>
                </a:cubicBezTo>
                <a:cubicBezTo>
                  <a:pt x="1" y="1227"/>
                  <a:pt x="63" y="1270"/>
                  <a:pt x="122" y="1270"/>
                </a:cubicBezTo>
                <a:cubicBezTo>
                  <a:pt x="158" y="1270"/>
                  <a:pt x="193" y="1254"/>
                  <a:pt x="211" y="1217"/>
                </a:cubicBezTo>
                <a:cubicBezTo>
                  <a:pt x="255" y="1126"/>
                  <a:pt x="288" y="1029"/>
                  <a:pt x="307" y="929"/>
                </a:cubicBezTo>
                <a:cubicBezTo>
                  <a:pt x="327" y="831"/>
                  <a:pt x="347" y="727"/>
                  <a:pt x="340" y="627"/>
                </a:cubicBezTo>
                <a:cubicBezTo>
                  <a:pt x="326" y="432"/>
                  <a:pt x="279" y="217"/>
                  <a:pt x="183" y="46"/>
                </a:cubicBezTo>
                <a:cubicBezTo>
                  <a:pt x="166" y="14"/>
                  <a:pt x="135" y="0"/>
                  <a:pt x="102" y="0"/>
                </a:cubicBezTo>
                <a:close/>
              </a:path>
            </a:pathLst>
          </a:custGeom>
          <a:solidFill>
            <a:srgbClr val="44312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54" name="Google Shape;1954;p53"/>
          <p:cNvGrpSpPr/>
          <p:nvPr/>
        </p:nvGrpSpPr>
        <p:grpSpPr>
          <a:xfrm>
            <a:off x="6610525" y="2034750"/>
            <a:ext cx="1514546" cy="2795264"/>
            <a:chOff x="6610525" y="2034750"/>
            <a:chExt cx="1514546" cy="2795264"/>
          </a:xfrm>
        </p:grpSpPr>
        <p:sp>
          <p:nvSpPr>
            <p:cNvPr id="1955" name="Google Shape;1955;p53"/>
            <p:cNvSpPr/>
            <p:nvPr/>
          </p:nvSpPr>
          <p:spPr>
            <a:xfrm>
              <a:off x="7496398" y="2037481"/>
              <a:ext cx="423413" cy="605249"/>
            </a:xfrm>
            <a:custGeom>
              <a:avLst/>
              <a:gdLst/>
              <a:ahLst/>
              <a:cxnLst/>
              <a:rect l="l" t="t" r="r" b="b"/>
              <a:pathLst>
                <a:path w="7442" h="10638" extrusionOk="0">
                  <a:moveTo>
                    <a:pt x="1527" y="1"/>
                  </a:moveTo>
                  <a:cubicBezTo>
                    <a:pt x="587" y="1"/>
                    <a:pt x="0" y="234"/>
                    <a:pt x="0" y="234"/>
                  </a:cubicBezTo>
                  <a:cubicBezTo>
                    <a:pt x="0" y="234"/>
                    <a:pt x="4658" y="10324"/>
                    <a:pt x="5411" y="10621"/>
                  </a:cubicBezTo>
                  <a:cubicBezTo>
                    <a:pt x="5439" y="10632"/>
                    <a:pt x="5468" y="10638"/>
                    <a:pt x="5496" y="10638"/>
                  </a:cubicBezTo>
                  <a:cubicBezTo>
                    <a:pt x="6223" y="10638"/>
                    <a:pt x="6950" y="7100"/>
                    <a:pt x="7192" y="5233"/>
                  </a:cubicBezTo>
                  <a:cubicBezTo>
                    <a:pt x="7442" y="3292"/>
                    <a:pt x="6438" y="1626"/>
                    <a:pt x="4110" y="576"/>
                  </a:cubicBezTo>
                  <a:cubicBezTo>
                    <a:pt x="3117" y="129"/>
                    <a:pt x="2225" y="1"/>
                    <a:pt x="1527" y="1"/>
                  </a:cubicBezTo>
                  <a:close/>
                </a:path>
              </a:pathLst>
            </a:custGeom>
            <a:solidFill>
              <a:srgbClr val="4431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6" name="Google Shape;1956;p53"/>
            <p:cNvSpPr/>
            <p:nvPr/>
          </p:nvSpPr>
          <p:spPr>
            <a:xfrm rot="-379719" flipH="1">
              <a:off x="7615526" y="2111521"/>
              <a:ext cx="223696" cy="441102"/>
            </a:xfrm>
            <a:custGeom>
              <a:avLst/>
              <a:gdLst/>
              <a:ahLst/>
              <a:cxnLst/>
              <a:rect l="l" t="t" r="r" b="b"/>
              <a:pathLst>
                <a:path w="7101" h="11363" extrusionOk="0">
                  <a:moveTo>
                    <a:pt x="6734" y="0"/>
                  </a:moveTo>
                  <a:cubicBezTo>
                    <a:pt x="6079" y="0"/>
                    <a:pt x="4596" y="123"/>
                    <a:pt x="2672" y="1044"/>
                  </a:cubicBezTo>
                  <a:cubicBezTo>
                    <a:pt x="47" y="2299"/>
                    <a:pt x="0" y="3396"/>
                    <a:pt x="297" y="5290"/>
                  </a:cubicBezTo>
                  <a:cubicBezTo>
                    <a:pt x="594" y="7185"/>
                    <a:pt x="1256" y="11294"/>
                    <a:pt x="2717" y="11363"/>
                  </a:cubicBezTo>
                  <a:cubicBezTo>
                    <a:pt x="2722" y="11363"/>
                    <a:pt x="2726" y="11363"/>
                    <a:pt x="2731" y="11363"/>
                  </a:cubicBezTo>
                  <a:cubicBezTo>
                    <a:pt x="4197" y="11363"/>
                    <a:pt x="7078" y="403"/>
                    <a:pt x="7101" y="17"/>
                  </a:cubicBezTo>
                  <a:cubicBezTo>
                    <a:pt x="7101" y="17"/>
                    <a:pt x="6972" y="0"/>
                    <a:pt x="6734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21000">
                  <a:schemeClr val="accent1"/>
                </a:gs>
                <a:gs pos="76000">
                  <a:schemeClr val="accent6"/>
                </a:gs>
                <a:gs pos="100000">
                  <a:schemeClr val="accent6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7" name="Google Shape;1957;p53"/>
            <p:cNvSpPr/>
            <p:nvPr/>
          </p:nvSpPr>
          <p:spPr>
            <a:xfrm>
              <a:off x="6691033" y="2755622"/>
              <a:ext cx="1434038" cy="2074392"/>
            </a:xfrm>
            <a:custGeom>
              <a:avLst/>
              <a:gdLst/>
              <a:ahLst/>
              <a:cxnLst/>
              <a:rect l="l" t="t" r="r" b="b"/>
              <a:pathLst>
                <a:path w="25205" h="36460" extrusionOk="0">
                  <a:moveTo>
                    <a:pt x="16642" y="0"/>
                  </a:moveTo>
                  <a:cubicBezTo>
                    <a:pt x="14194" y="0"/>
                    <a:pt x="6433" y="1237"/>
                    <a:pt x="4932" y="3158"/>
                  </a:cubicBezTo>
                  <a:cubicBezTo>
                    <a:pt x="4932" y="3158"/>
                    <a:pt x="2535" y="5487"/>
                    <a:pt x="1713" y="8910"/>
                  </a:cubicBezTo>
                  <a:cubicBezTo>
                    <a:pt x="892" y="12335"/>
                    <a:pt x="2055" y="15691"/>
                    <a:pt x="2329" y="16786"/>
                  </a:cubicBezTo>
                  <a:cubicBezTo>
                    <a:pt x="2604" y="17883"/>
                    <a:pt x="3152" y="19458"/>
                    <a:pt x="3152" y="19458"/>
                  </a:cubicBezTo>
                  <a:cubicBezTo>
                    <a:pt x="3152" y="19458"/>
                    <a:pt x="960" y="21650"/>
                    <a:pt x="892" y="23567"/>
                  </a:cubicBezTo>
                  <a:cubicBezTo>
                    <a:pt x="822" y="25485"/>
                    <a:pt x="3084" y="30278"/>
                    <a:pt x="3084" y="30278"/>
                  </a:cubicBezTo>
                  <a:cubicBezTo>
                    <a:pt x="3084" y="30278"/>
                    <a:pt x="275" y="31101"/>
                    <a:pt x="138" y="31922"/>
                  </a:cubicBezTo>
                  <a:cubicBezTo>
                    <a:pt x="0" y="32744"/>
                    <a:pt x="480" y="33224"/>
                    <a:pt x="2124" y="33224"/>
                  </a:cubicBezTo>
                  <a:cubicBezTo>
                    <a:pt x="3767" y="33224"/>
                    <a:pt x="4657" y="32882"/>
                    <a:pt x="4658" y="32882"/>
                  </a:cubicBezTo>
                  <a:lnTo>
                    <a:pt x="4658" y="32882"/>
                  </a:lnTo>
                  <a:cubicBezTo>
                    <a:pt x="4657" y="32882"/>
                    <a:pt x="3151" y="35416"/>
                    <a:pt x="3973" y="36100"/>
                  </a:cubicBezTo>
                  <a:cubicBezTo>
                    <a:pt x="4297" y="36371"/>
                    <a:pt x="4804" y="36460"/>
                    <a:pt x="5362" y="36460"/>
                  </a:cubicBezTo>
                  <a:cubicBezTo>
                    <a:pt x="6215" y="36460"/>
                    <a:pt x="7187" y="36252"/>
                    <a:pt x="7809" y="36169"/>
                  </a:cubicBezTo>
                  <a:cubicBezTo>
                    <a:pt x="8836" y="36031"/>
                    <a:pt x="8151" y="31375"/>
                    <a:pt x="8151" y="31375"/>
                  </a:cubicBezTo>
                  <a:lnTo>
                    <a:pt x="8151" y="31375"/>
                  </a:lnTo>
                  <a:cubicBezTo>
                    <a:pt x="8152" y="31375"/>
                    <a:pt x="9716" y="33180"/>
                    <a:pt x="12056" y="33180"/>
                  </a:cubicBezTo>
                  <a:cubicBezTo>
                    <a:pt x="12212" y="33180"/>
                    <a:pt x="12372" y="33172"/>
                    <a:pt x="12535" y="33155"/>
                  </a:cubicBezTo>
                  <a:cubicBezTo>
                    <a:pt x="15137" y="32881"/>
                    <a:pt x="15890" y="31991"/>
                    <a:pt x="15890" y="31991"/>
                  </a:cubicBezTo>
                  <a:cubicBezTo>
                    <a:pt x="15890" y="31991"/>
                    <a:pt x="16027" y="35620"/>
                    <a:pt x="17123" y="35826"/>
                  </a:cubicBezTo>
                  <a:cubicBezTo>
                    <a:pt x="17533" y="35903"/>
                    <a:pt x="18107" y="35942"/>
                    <a:pt x="18686" y="35942"/>
                  </a:cubicBezTo>
                  <a:cubicBezTo>
                    <a:pt x="19652" y="35942"/>
                    <a:pt x="20633" y="35835"/>
                    <a:pt x="20889" y="35620"/>
                  </a:cubicBezTo>
                  <a:cubicBezTo>
                    <a:pt x="21301" y="35278"/>
                    <a:pt x="20479" y="34045"/>
                    <a:pt x="20479" y="34045"/>
                  </a:cubicBezTo>
                  <a:lnTo>
                    <a:pt x="20479" y="34045"/>
                  </a:lnTo>
                  <a:cubicBezTo>
                    <a:pt x="20479" y="34045"/>
                    <a:pt x="21299" y="34149"/>
                    <a:pt x="22222" y="34149"/>
                  </a:cubicBezTo>
                  <a:cubicBezTo>
                    <a:pt x="23278" y="34149"/>
                    <a:pt x="24469" y="34013"/>
                    <a:pt x="24725" y="33429"/>
                  </a:cubicBezTo>
                  <a:cubicBezTo>
                    <a:pt x="25205" y="32334"/>
                    <a:pt x="21506" y="30895"/>
                    <a:pt x="21506" y="30895"/>
                  </a:cubicBezTo>
                  <a:cubicBezTo>
                    <a:pt x="21506" y="30895"/>
                    <a:pt x="23903" y="25827"/>
                    <a:pt x="23423" y="23293"/>
                  </a:cubicBezTo>
                  <a:cubicBezTo>
                    <a:pt x="22945" y="20759"/>
                    <a:pt x="20889" y="17952"/>
                    <a:pt x="20889" y="17952"/>
                  </a:cubicBezTo>
                  <a:cubicBezTo>
                    <a:pt x="20889" y="17952"/>
                    <a:pt x="22671" y="11856"/>
                    <a:pt x="21848" y="7748"/>
                  </a:cubicBezTo>
                  <a:cubicBezTo>
                    <a:pt x="21027" y="3639"/>
                    <a:pt x="18150" y="487"/>
                    <a:pt x="17329" y="76"/>
                  </a:cubicBezTo>
                  <a:cubicBezTo>
                    <a:pt x="17227" y="25"/>
                    <a:pt x="16987" y="0"/>
                    <a:pt x="16642" y="0"/>
                  </a:cubicBezTo>
                  <a:close/>
                </a:path>
              </a:pathLst>
            </a:custGeom>
            <a:solidFill>
              <a:srgbClr val="DD7E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8" name="Google Shape;1958;p53"/>
            <p:cNvSpPr/>
            <p:nvPr/>
          </p:nvSpPr>
          <p:spPr>
            <a:xfrm>
              <a:off x="6967719" y="2822247"/>
              <a:ext cx="113961" cy="141782"/>
            </a:xfrm>
            <a:custGeom>
              <a:avLst/>
              <a:gdLst/>
              <a:ahLst/>
              <a:cxnLst/>
              <a:rect l="l" t="t" r="r" b="b"/>
              <a:pathLst>
                <a:path w="2003" h="2492" extrusionOk="0">
                  <a:moveTo>
                    <a:pt x="1083" y="0"/>
                  </a:moveTo>
                  <a:cubicBezTo>
                    <a:pt x="1021" y="0"/>
                    <a:pt x="956" y="15"/>
                    <a:pt x="891" y="47"/>
                  </a:cubicBezTo>
                  <a:cubicBezTo>
                    <a:pt x="891" y="47"/>
                    <a:pt x="503" y="160"/>
                    <a:pt x="252" y="457"/>
                  </a:cubicBezTo>
                  <a:cubicBezTo>
                    <a:pt x="0" y="754"/>
                    <a:pt x="69" y="1644"/>
                    <a:pt x="617" y="2238"/>
                  </a:cubicBezTo>
                  <a:cubicBezTo>
                    <a:pt x="782" y="2416"/>
                    <a:pt x="961" y="2491"/>
                    <a:pt x="1133" y="2491"/>
                  </a:cubicBezTo>
                  <a:cubicBezTo>
                    <a:pt x="1533" y="2491"/>
                    <a:pt x="1893" y="2085"/>
                    <a:pt x="1941" y="1622"/>
                  </a:cubicBezTo>
                  <a:cubicBezTo>
                    <a:pt x="2003" y="1030"/>
                    <a:pt x="1608" y="0"/>
                    <a:pt x="1083" y="0"/>
                  </a:cubicBezTo>
                  <a:close/>
                </a:path>
              </a:pathLst>
            </a:custGeom>
            <a:solidFill>
              <a:srgbClr val="4431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9" name="Google Shape;1959;p53"/>
            <p:cNvSpPr/>
            <p:nvPr/>
          </p:nvSpPr>
          <p:spPr>
            <a:xfrm>
              <a:off x="6815749" y="2034750"/>
              <a:ext cx="953617" cy="1033384"/>
            </a:xfrm>
            <a:custGeom>
              <a:avLst/>
              <a:gdLst/>
              <a:ahLst/>
              <a:cxnLst/>
              <a:rect l="l" t="t" r="r" b="b"/>
              <a:pathLst>
                <a:path w="16761" h="18163" extrusionOk="0">
                  <a:moveTo>
                    <a:pt x="9533" y="0"/>
                  </a:moveTo>
                  <a:cubicBezTo>
                    <a:pt x="8828" y="0"/>
                    <a:pt x="8010" y="37"/>
                    <a:pt x="7123" y="144"/>
                  </a:cubicBezTo>
                  <a:cubicBezTo>
                    <a:pt x="4281" y="486"/>
                    <a:pt x="2397" y="1377"/>
                    <a:pt x="1850" y="1789"/>
                  </a:cubicBezTo>
                  <a:cubicBezTo>
                    <a:pt x="1302" y="2199"/>
                    <a:pt x="69" y="5007"/>
                    <a:pt x="34" y="6274"/>
                  </a:cubicBezTo>
                  <a:cubicBezTo>
                    <a:pt x="1" y="7541"/>
                    <a:pt x="2329" y="10383"/>
                    <a:pt x="3048" y="13020"/>
                  </a:cubicBezTo>
                  <a:cubicBezTo>
                    <a:pt x="3768" y="15657"/>
                    <a:pt x="3494" y="16889"/>
                    <a:pt x="3494" y="16889"/>
                  </a:cubicBezTo>
                  <a:cubicBezTo>
                    <a:pt x="3494" y="16889"/>
                    <a:pt x="6064" y="18163"/>
                    <a:pt x="8886" y="18163"/>
                  </a:cubicBezTo>
                  <a:cubicBezTo>
                    <a:pt x="9402" y="18163"/>
                    <a:pt x="9926" y="18120"/>
                    <a:pt x="10444" y="18019"/>
                  </a:cubicBezTo>
                  <a:cubicBezTo>
                    <a:pt x="13801" y="17369"/>
                    <a:pt x="16027" y="15143"/>
                    <a:pt x="16266" y="14834"/>
                  </a:cubicBezTo>
                  <a:cubicBezTo>
                    <a:pt x="16506" y="14527"/>
                    <a:pt x="16130" y="11170"/>
                    <a:pt x="16301" y="9082"/>
                  </a:cubicBezTo>
                  <a:cubicBezTo>
                    <a:pt x="16349" y="8490"/>
                    <a:pt x="16423" y="7902"/>
                    <a:pt x="16505" y="7314"/>
                  </a:cubicBezTo>
                  <a:cubicBezTo>
                    <a:pt x="16574" y="6804"/>
                    <a:pt x="16761" y="6220"/>
                    <a:pt x="16616" y="5711"/>
                  </a:cubicBezTo>
                  <a:cubicBezTo>
                    <a:pt x="16507" y="5326"/>
                    <a:pt x="16290" y="4933"/>
                    <a:pt x="16114" y="4575"/>
                  </a:cubicBezTo>
                  <a:cubicBezTo>
                    <a:pt x="15654" y="3637"/>
                    <a:pt x="15091" y="2732"/>
                    <a:pt x="14382" y="1959"/>
                  </a:cubicBezTo>
                  <a:cubicBezTo>
                    <a:pt x="12877" y="315"/>
                    <a:pt x="12089" y="179"/>
                    <a:pt x="12089" y="179"/>
                  </a:cubicBezTo>
                  <a:cubicBezTo>
                    <a:pt x="12089" y="179"/>
                    <a:pt x="11085" y="0"/>
                    <a:pt x="9533" y="0"/>
                  </a:cubicBezTo>
                  <a:close/>
                </a:path>
              </a:pathLst>
            </a:custGeom>
            <a:solidFill>
              <a:srgbClr val="DD7E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0" name="Google Shape;1960;p53"/>
            <p:cNvSpPr/>
            <p:nvPr/>
          </p:nvSpPr>
          <p:spPr>
            <a:xfrm>
              <a:off x="6918902" y="2798465"/>
              <a:ext cx="867194" cy="386602"/>
            </a:xfrm>
            <a:custGeom>
              <a:avLst/>
              <a:gdLst/>
              <a:ahLst/>
              <a:cxnLst/>
              <a:rect l="l" t="t" r="r" b="b"/>
              <a:pathLst>
                <a:path w="15242" h="6795" extrusionOk="0">
                  <a:moveTo>
                    <a:pt x="14540" y="0"/>
                  </a:moveTo>
                  <a:cubicBezTo>
                    <a:pt x="14536" y="0"/>
                    <a:pt x="14534" y="3"/>
                    <a:pt x="14534" y="8"/>
                  </a:cubicBezTo>
                  <a:cubicBezTo>
                    <a:pt x="14534" y="77"/>
                    <a:pt x="14031" y="968"/>
                    <a:pt x="13255" y="1744"/>
                  </a:cubicBezTo>
                  <a:cubicBezTo>
                    <a:pt x="12506" y="2493"/>
                    <a:pt x="10056" y="4262"/>
                    <a:pt x="7095" y="4262"/>
                  </a:cubicBezTo>
                  <a:cubicBezTo>
                    <a:pt x="6988" y="4262"/>
                    <a:pt x="6880" y="4260"/>
                    <a:pt x="6771" y="4255"/>
                  </a:cubicBezTo>
                  <a:cubicBezTo>
                    <a:pt x="3666" y="4118"/>
                    <a:pt x="1566" y="2360"/>
                    <a:pt x="1223" y="1721"/>
                  </a:cubicBezTo>
                  <a:cubicBezTo>
                    <a:pt x="881" y="1082"/>
                    <a:pt x="1498" y="602"/>
                    <a:pt x="1498" y="602"/>
                  </a:cubicBezTo>
                  <a:cubicBezTo>
                    <a:pt x="1473" y="593"/>
                    <a:pt x="1446" y="588"/>
                    <a:pt x="1418" y="588"/>
                  </a:cubicBezTo>
                  <a:cubicBezTo>
                    <a:pt x="914" y="588"/>
                    <a:pt x="0" y="2126"/>
                    <a:pt x="630" y="3615"/>
                  </a:cubicBezTo>
                  <a:cubicBezTo>
                    <a:pt x="1654" y="6030"/>
                    <a:pt x="4165" y="6794"/>
                    <a:pt x="6845" y="6794"/>
                  </a:cubicBezTo>
                  <a:cubicBezTo>
                    <a:pt x="7154" y="6794"/>
                    <a:pt x="7465" y="6784"/>
                    <a:pt x="7776" y="6765"/>
                  </a:cubicBezTo>
                  <a:cubicBezTo>
                    <a:pt x="11241" y="6556"/>
                    <a:pt x="12639" y="5190"/>
                    <a:pt x="13802" y="4163"/>
                  </a:cubicBezTo>
                  <a:cubicBezTo>
                    <a:pt x="14967" y="3136"/>
                    <a:pt x="15241" y="2176"/>
                    <a:pt x="15058" y="1241"/>
                  </a:cubicBezTo>
                  <a:cubicBezTo>
                    <a:pt x="14890" y="379"/>
                    <a:pt x="14587" y="0"/>
                    <a:pt x="14540" y="0"/>
                  </a:cubicBezTo>
                  <a:close/>
                </a:path>
              </a:pathLst>
            </a:custGeom>
            <a:solidFill>
              <a:srgbClr val="8635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1" name="Google Shape;1961;p53"/>
            <p:cNvSpPr/>
            <p:nvPr/>
          </p:nvSpPr>
          <p:spPr>
            <a:xfrm>
              <a:off x="7291685" y="2758467"/>
              <a:ext cx="180471" cy="69639"/>
            </a:xfrm>
            <a:custGeom>
              <a:avLst/>
              <a:gdLst/>
              <a:ahLst/>
              <a:cxnLst/>
              <a:rect l="l" t="t" r="r" b="b"/>
              <a:pathLst>
                <a:path w="3172" h="1224" extrusionOk="0">
                  <a:moveTo>
                    <a:pt x="2999" y="0"/>
                  </a:moveTo>
                  <a:cubicBezTo>
                    <a:pt x="2972" y="0"/>
                    <a:pt x="2944" y="6"/>
                    <a:pt x="2920" y="20"/>
                  </a:cubicBezTo>
                  <a:cubicBezTo>
                    <a:pt x="2708" y="135"/>
                    <a:pt x="2563" y="318"/>
                    <a:pt x="2371" y="461"/>
                  </a:cubicBezTo>
                  <a:cubicBezTo>
                    <a:pt x="2186" y="601"/>
                    <a:pt x="1959" y="665"/>
                    <a:pt x="1729" y="670"/>
                  </a:cubicBezTo>
                  <a:cubicBezTo>
                    <a:pt x="1722" y="670"/>
                    <a:pt x="1715" y="670"/>
                    <a:pt x="1708" y="670"/>
                  </a:cubicBezTo>
                  <a:cubicBezTo>
                    <a:pt x="1472" y="670"/>
                    <a:pt x="1243" y="612"/>
                    <a:pt x="1023" y="533"/>
                  </a:cubicBezTo>
                  <a:cubicBezTo>
                    <a:pt x="900" y="490"/>
                    <a:pt x="786" y="431"/>
                    <a:pt x="665" y="389"/>
                  </a:cubicBezTo>
                  <a:cubicBezTo>
                    <a:pt x="538" y="344"/>
                    <a:pt x="400" y="301"/>
                    <a:pt x="290" y="223"/>
                  </a:cubicBezTo>
                  <a:cubicBezTo>
                    <a:pt x="262" y="204"/>
                    <a:pt x="235" y="195"/>
                    <a:pt x="209" y="195"/>
                  </a:cubicBezTo>
                  <a:cubicBezTo>
                    <a:pt x="84" y="195"/>
                    <a:pt x="0" y="395"/>
                    <a:pt x="134" y="489"/>
                  </a:cubicBezTo>
                  <a:cubicBezTo>
                    <a:pt x="259" y="576"/>
                    <a:pt x="361" y="703"/>
                    <a:pt x="479" y="800"/>
                  </a:cubicBezTo>
                  <a:cubicBezTo>
                    <a:pt x="601" y="901"/>
                    <a:pt x="745" y="972"/>
                    <a:pt x="888" y="1037"/>
                  </a:cubicBezTo>
                  <a:cubicBezTo>
                    <a:pt x="1154" y="1154"/>
                    <a:pt x="1441" y="1223"/>
                    <a:pt x="1732" y="1223"/>
                  </a:cubicBezTo>
                  <a:cubicBezTo>
                    <a:pt x="1761" y="1223"/>
                    <a:pt x="1790" y="1223"/>
                    <a:pt x="1820" y="1221"/>
                  </a:cubicBezTo>
                  <a:cubicBezTo>
                    <a:pt x="2123" y="1206"/>
                    <a:pt x="2431" y="1123"/>
                    <a:pt x="2680" y="945"/>
                  </a:cubicBezTo>
                  <a:cubicBezTo>
                    <a:pt x="2817" y="847"/>
                    <a:pt x="2920" y="732"/>
                    <a:pt x="3018" y="597"/>
                  </a:cubicBezTo>
                  <a:cubicBezTo>
                    <a:pt x="3116" y="460"/>
                    <a:pt x="3155" y="328"/>
                    <a:pt x="3166" y="161"/>
                  </a:cubicBezTo>
                  <a:cubicBezTo>
                    <a:pt x="3172" y="63"/>
                    <a:pt x="3086" y="0"/>
                    <a:pt x="2999" y="0"/>
                  </a:cubicBezTo>
                  <a:close/>
                </a:path>
              </a:pathLst>
            </a:custGeom>
            <a:solidFill>
              <a:srgbClr val="4431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2" name="Google Shape;1962;p53"/>
            <p:cNvSpPr/>
            <p:nvPr/>
          </p:nvSpPr>
          <p:spPr>
            <a:xfrm>
              <a:off x="7002767" y="2451798"/>
              <a:ext cx="761540" cy="717787"/>
            </a:xfrm>
            <a:custGeom>
              <a:avLst/>
              <a:gdLst/>
              <a:ahLst/>
              <a:cxnLst/>
              <a:rect l="l" t="t" r="r" b="b"/>
              <a:pathLst>
                <a:path w="13385" h="12616" extrusionOk="0">
                  <a:moveTo>
                    <a:pt x="6537" y="1"/>
                  </a:moveTo>
                  <a:cubicBezTo>
                    <a:pt x="4828" y="1"/>
                    <a:pt x="3102" y="763"/>
                    <a:pt x="2215" y="2654"/>
                  </a:cubicBezTo>
                  <a:cubicBezTo>
                    <a:pt x="846" y="5576"/>
                    <a:pt x="1" y="9982"/>
                    <a:pt x="800" y="11421"/>
                  </a:cubicBezTo>
                  <a:cubicBezTo>
                    <a:pt x="1218" y="12173"/>
                    <a:pt x="1674" y="12616"/>
                    <a:pt x="2258" y="12616"/>
                  </a:cubicBezTo>
                  <a:cubicBezTo>
                    <a:pt x="2791" y="12616"/>
                    <a:pt x="3431" y="12247"/>
                    <a:pt x="4248" y="11409"/>
                  </a:cubicBezTo>
                  <a:cubicBezTo>
                    <a:pt x="5959" y="9650"/>
                    <a:pt x="6759" y="4481"/>
                    <a:pt x="6759" y="4481"/>
                  </a:cubicBezTo>
                  <a:cubicBezTo>
                    <a:pt x="6759" y="4481"/>
                    <a:pt x="8996" y="11923"/>
                    <a:pt x="10503" y="12334"/>
                  </a:cubicBezTo>
                  <a:cubicBezTo>
                    <a:pt x="10697" y="12387"/>
                    <a:pt x="10889" y="12414"/>
                    <a:pt x="11076" y="12414"/>
                  </a:cubicBezTo>
                  <a:cubicBezTo>
                    <a:pt x="12342" y="12414"/>
                    <a:pt x="13384" y="11156"/>
                    <a:pt x="13264" y="7974"/>
                  </a:cubicBezTo>
                  <a:cubicBezTo>
                    <a:pt x="13128" y="4320"/>
                    <a:pt x="11392" y="1741"/>
                    <a:pt x="9178" y="623"/>
                  </a:cubicBezTo>
                  <a:cubicBezTo>
                    <a:pt x="8396" y="228"/>
                    <a:pt x="7469" y="1"/>
                    <a:pt x="6537" y="1"/>
                  </a:cubicBezTo>
                  <a:close/>
                </a:path>
              </a:pathLst>
            </a:custGeom>
            <a:solidFill>
              <a:srgbClr val="E9AB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3" name="Google Shape;1963;p53"/>
            <p:cNvSpPr/>
            <p:nvPr/>
          </p:nvSpPr>
          <p:spPr>
            <a:xfrm>
              <a:off x="7071384" y="2359057"/>
              <a:ext cx="93137" cy="133021"/>
            </a:xfrm>
            <a:custGeom>
              <a:avLst/>
              <a:gdLst/>
              <a:ahLst/>
              <a:cxnLst/>
              <a:rect l="l" t="t" r="r" b="b"/>
              <a:pathLst>
                <a:path w="1637" h="2338" extrusionOk="0">
                  <a:moveTo>
                    <a:pt x="785" y="1"/>
                  </a:moveTo>
                  <a:cubicBezTo>
                    <a:pt x="684" y="1"/>
                    <a:pt x="583" y="26"/>
                    <a:pt x="491" y="81"/>
                  </a:cubicBezTo>
                  <a:cubicBezTo>
                    <a:pt x="291" y="199"/>
                    <a:pt x="177" y="406"/>
                    <a:pt x="119" y="622"/>
                  </a:cubicBezTo>
                  <a:cubicBezTo>
                    <a:pt x="44" y="894"/>
                    <a:pt x="0" y="1218"/>
                    <a:pt x="30" y="1499"/>
                  </a:cubicBezTo>
                  <a:cubicBezTo>
                    <a:pt x="42" y="1633"/>
                    <a:pt x="77" y="1763"/>
                    <a:pt x="129" y="1887"/>
                  </a:cubicBezTo>
                  <a:cubicBezTo>
                    <a:pt x="129" y="1888"/>
                    <a:pt x="131" y="1890"/>
                    <a:pt x="132" y="1892"/>
                  </a:cubicBezTo>
                  <a:cubicBezTo>
                    <a:pt x="132" y="1893"/>
                    <a:pt x="134" y="1896"/>
                    <a:pt x="135" y="1900"/>
                  </a:cubicBezTo>
                  <a:cubicBezTo>
                    <a:pt x="170" y="1997"/>
                    <a:pt x="226" y="2085"/>
                    <a:pt x="301" y="2158"/>
                  </a:cubicBezTo>
                  <a:cubicBezTo>
                    <a:pt x="424" y="2277"/>
                    <a:pt x="595" y="2337"/>
                    <a:pt x="765" y="2337"/>
                  </a:cubicBezTo>
                  <a:cubicBezTo>
                    <a:pt x="794" y="2337"/>
                    <a:pt x="824" y="2335"/>
                    <a:pt x="852" y="2332"/>
                  </a:cubicBezTo>
                  <a:cubicBezTo>
                    <a:pt x="1304" y="2278"/>
                    <a:pt x="1579" y="1881"/>
                    <a:pt x="1615" y="1451"/>
                  </a:cubicBezTo>
                  <a:cubicBezTo>
                    <a:pt x="1636" y="1200"/>
                    <a:pt x="1597" y="933"/>
                    <a:pt x="1525" y="693"/>
                  </a:cubicBezTo>
                  <a:cubicBezTo>
                    <a:pt x="1454" y="460"/>
                    <a:pt x="1337" y="236"/>
                    <a:pt x="1125" y="102"/>
                  </a:cubicBezTo>
                  <a:cubicBezTo>
                    <a:pt x="1022" y="36"/>
                    <a:pt x="903" y="1"/>
                    <a:pt x="785" y="1"/>
                  </a:cubicBezTo>
                  <a:close/>
                </a:path>
              </a:pathLst>
            </a:custGeom>
            <a:solidFill>
              <a:srgbClr val="4431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4" name="Google Shape;1964;p53"/>
            <p:cNvSpPr/>
            <p:nvPr/>
          </p:nvSpPr>
          <p:spPr>
            <a:xfrm>
              <a:off x="7507777" y="2309102"/>
              <a:ext cx="93137" cy="133021"/>
            </a:xfrm>
            <a:custGeom>
              <a:avLst/>
              <a:gdLst/>
              <a:ahLst/>
              <a:cxnLst/>
              <a:rect l="l" t="t" r="r" b="b"/>
              <a:pathLst>
                <a:path w="1637" h="2338" extrusionOk="0">
                  <a:moveTo>
                    <a:pt x="786" y="0"/>
                  </a:moveTo>
                  <a:cubicBezTo>
                    <a:pt x="685" y="0"/>
                    <a:pt x="583" y="26"/>
                    <a:pt x="491" y="81"/>
                  </a:cubicBezTo>
                  <a:cubicBezTo>
                    <a:pt x="291" y="198"/>
                    <a:pt x="177" y="407"/>
                    <a:pt x="119" y="622"/>
                  </a:cubicBezTo>
                  <a:cubicBezTo>
                    <a:pt x="45" y="895"/>
                    <a:pt x="0" y="1217"/>
                    <a:pt x="30" y="1500"/>
                  </a:cubicBezTo>
                  <a:cubicBezTo>
                    <a:pt x="42" y="1632"/>
                    <a:pt x="76" y="1764"/>
                    <a:pt x="130" y="1887"/>
                  </a:cubicBezTo>
                  <a:cubicBezTo>
                    <a:pt x="130" y="1889"/>
                    <a:pt x="131" y="1890"/>
                    <a:pt x="132" y="1892"/>
                  </a:cubicBezTo>
                  <a:cubicBezTo>
                    <a:pt x="132" y="1893"/>
                    <a:pt x="134" y="1897"/>
                    <a:pt x="136" y="1899"/>
                  </a:cubicBezTo>
                  <a:cubicBezTo>
                    <a:pt x="169" y="1997"/>
                    <a:pt x="225" y="2086"/>
                    <a:pt x="300" y="2159"/>
                  </a:cubicBezTo>
                  <a:cubicBezTo>
                    <a:pt x="424" y="2278"/>
                    <a:pt x="595" y="2338"/>
                    <a:pt x="766" y="2338"/>
                  </a:cubicBezTo>
                  <a:cubicBezTo>
                    <a:pt x="795" y="2338"/>
                    <a:pt x="824" y="2336"/>
                    <a:pt x="853" y="2333"/>
                  </a:cubicBezTo>
                  <a:cubicBezTo>
                    <a:pt x="1304" y="2279"/>
                    <a:pt x="1579" y="1880"/>
                    <a:pt x="1615" y="1450"/>
                  </a:cubicBezTo>
                  <a:cubicBezTo>
                    <a:pt x="1637" y="1200"/>
                    <a:pt x="1597" y="933"/>
                    <a:pt x="1524" y="693"/>
                  </a:cubicBezTo>
                  <a:cubicBezTo>
                    <a:pt x="1453" y="459"/>
                    <a:pt x="1336" y="237"/>
                    <a:pt x="1125" y="101"/>
                  </a:cubicBezTo>
                  <a:cubicBezTo>
                    <a:pt x="1022" y="35"/>
                    <a:pt x="904" y="0"/>
                    <a:pt x="786" y="0"/>
                  </a:cubicBezTo>
                  <a:close/>
                </a:path>
              </a:pathLst>
            </a:custGeom>
            <a:solidFill>
              <a:srgbClr val="4431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5" name="Google Shape;1965;p53"/>
            <p:cNvSpPr/>
            <p:nvPr/>
          </p:nvSpPr>
          <p:spPr>
            <a:xfrm>
              <a:off x="7236155" y="2496347"/>
              <a:ext cx="292383" cy="195150"/>
            </a:xfrm>
            <a:custGeom>
              <a:avLst/>
              <a:gdLst/>
              <a:ahLst/>
              <a:cxnLst/>
              <a:rect l="l" t="t" r="r" b="b"/>
              <a:pathLst>
                <a:path w="5139" h="3430" extrusionOk="0">
                  <a:moveTo>
                    <a:pt x="3761" y="0"/>
                  </a:moveTo>
                  <a:cubicBezTo>
                    <a:pt x="3087" y="0"/>
                    <a:pt x="2413" y="60"/>
                    <a:pt x="1746" y="161"/>
                  </a:cubicBezTo>
                  <a:cubicBezTo>
                    <a:pt x="1247" y="236"/>
                    <a:pt x="445" y="274"/>
                    <a:pt x="148" y="762"/>
                  </a:cubicBezTo>
                  <a:cubicBezTo>
                    <a:pt x="7" y="995"/>
                    <a:pt x="1" y="1281"/>
                    <a:pt x="7" y="1544"/>
                  </a:cubicBezTo>
                  <a:cubicBezTo>
                    <a:pt x="19" y="2105"/>
                    <a:pt x="70" y="2738"/>
                    <a:pt x="532" y="3126"/>
                  </a:cubicBezTo>
                  <a:cubicBezTo>
                    <a:pt x="842" y="3385"/>
                    <a:pt x="1297" y="3430"/>
                    <a:pt x="1727" y="3430"/>
                  </a:cubicBezTo>
                  <a:cubicBezTo>
                    <a:pt x="1906" y="3430"/>
                    <a:pt x="2080" y="3422"/>
                    <a:pt x="2238" y="3419"/>
                  </a:cubicBezTo>
                  <a:cubicBezTo>
                    <a:pt x="2842" y="3408"/>
                    <a:pt x="3483" y="3349"/>
                    <a:pt x="4045" y="3112"/>
                  </a:cubicBezTo>
                  <a:cubicBezTo>
                    <a:pt x="4500" y="2921"/>
                    <a:pt x="4902" y="2569"/>
                    <a:pt x="5050" y="2087"/>
                  </a:cubicBezTo>
                  <a:cubicBezTo>
                    <a:pt x="5131" y="1819"/>
                    <a:pt x="5138" y="1528"/>
                    <a:pt x="5130" y="1250"/>
                  </a:cubicBezTo>
                  <a:cubicBezTo>
                    <a:pt x="5118" y="836"/>
                    <a:pt x="5118" y="331"/>
                    <a:pt x="4689" y="124"/>
                  </a:cubicBezTo>
                  <a:cubicBezTo>
                    <a:pt x="4480" y="22"/>
                    <a:pt x="4240" y="8"/>
                    <a:pt x="4007" y="3"/>
                  </a:cubicBezTo>
                  <a:cubicBezTo>
                    <a:pt x="3925" y="1"/>
                    <a:pt x="3843" y="0"/>
                    <a:pt x="3761" y="0"/>
                  </a:cubicBezTo>
                  <a:close/>
                </a:path>
              </a:pathLst>
            </a:custGeom>
            <a:solidFill>
              <a:srgbClr val="4431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6" name="Google Shape;1966;p53"/>
            <p:cNvSpPr/>
            <p:nvPr/>
          </p:nvSpPr>
          <p:spPr>
            <a:xfrm>
              <a:off x="6610525" y="2087493"/>
              <a:ext cx="404011" cy="646498"/>
            </a:xfrm>
            <a:custGeom>
              <a:avLst/>
              <a:gdLst/>
              <a:ahLst/>
              <a:cxnLst/>
              <a:rect l="l" t="t" r="r" b="b"/>
              <a:pathLst>
                <a:path w="7101" h="11363" extrusionOk="0">
                  <a:moveTo>
                    <a:pt x="6734" y="0"/>
                  </a:moveTo>
                  <a:cubicBezTo>
                    <a:pt x="6079" y="0"/>
                    <a:pt x="4596" y="123"/>
                    <a:pt x="2672" y="1044"/>
                  </a:cubicBezTo>
                  <a:cubicBezTo>
                    <a:pt x="47" y="2299"/>
                    <a:pt x="0" y="3396"/>
                    <a:pt x="297" y="5290"/>
                  </a:cubicBezTo>
                  <a:cubicBezTo>
                    <a:pt x="594" y="7185"/>
                    <a:pt x="1256" y="11294"/>
                    <a:pt x="2717" y="11363"/>
                  </a:cubicBezTo>
                  <a:cubicBezTo>
                    <a:pt x="2722" y="11363"/>
                    <a:pt x="2726" y="11363"/>
                    <a:pt x="2731" y="11363"/>
                  </a:cubicBezTo>
                  <a:cubicBezTo>
                    <a:pt x="4197" y="11363"/>
                    <a:pt x="7078" y="403"/>
                    <a:pt x="7101" y="17"/>
                  </a:cubicBezTo>
                  <a:cubicBezTo>
                    <a:pt x="7101" y="17"/>
                    <a:pt x="6972" y="0"/>
                    <a:pt x="6734" y="0"/>
                  </a:cubicBezTo>
                  <a:close/>
                </a:path>
              </a:pathLst>
            </a:custGeom>
            <a:solidFill>
              <a:srgbClr val="4431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7" name="Google Shape;1967;p53"/>
            <p:cNvSpPr/>
            <p:nvPr/>
          </p:nvSpPr>
          <p:spPr>
            <a:xfrm>
              <a:off x="7190752" y="2850525"/>
              <a:ext cx="35104" cy="35047"/>
            </a:xfrm>
            <a:custGeom>
              <a:avLst/>
              <a:gdLst/>
              <a:ahLst/>
              <a:cxnLst/>
              <a:rect l="l" t="t" r="r" b="b"/>
              <a:pathLst>
                <a:path w="617" h="616" extrusionOk="0">
                  <a:moveTo>
                    <a:pt x="303" y="1"/>
                  </a:moveTo>
                  <a:cubicBezTo>
                    <a:pt x="223" y="4"/>
                    <a:pt x="148" y="35"/>
                    <a:pt x="89" y="89"/>
                  </a:cubicBezTo>
                  <a:lnTo>
                    <a:pt x="41" y="152"/>
                  </a:lnTo>
                  <a:cubicBezTo>
                    <a:pt x="14" y="197"/>
                    <a:pt x="0" y="251"/>
                    <a:pt x="0" y="304"/>
                  </a:cubicBezTo>
                  <a:lnTo>
                    <a:pt x="0" y="306"/>
                  </a:lnTo>
                  <a:lnTo>
                    <a:pt x="0" y="308"/>
                  </a:lnTo>
                  <a:cubicBezTo>
                    <a:pt x="4" y="389"/>
                    <a:pt x="35" y="466"/>
                    <a:pt x="90" y="525"/>
                  </a:cubicBezTo>
                  <a:cubicBezTo>
                    <a:pt x="128" y="563"/>
                    <a:pt x="175" y="591"/>
                    <a:pt x="227" y="605"/>
                  </a:cubicBezTo>
                  <a:lnTo>
                    <a:pt x="309" y="616"/>
                  </a:lnTo>
                  <a:lnTo>
                    <a:pt x="313" y="616"/>
                  </a:lnTo>
                  <a:cubicBezTo>
                    <a:pt x="393" y="614"/>
                    <a:pt x="470" y="581"/>
                    <a:pt x="528" y="527"/>
                  </a:cubicBezTo>
                  <a:lnTo>
                    <a:pt x="575" y="466"/>
                  </a:lnTo>
                  <a:cubicBezTo>
                    <a:pt x="602" y="420"/>
                    <a:pt x="617" y="367"/>
                    <a:pt x="617" y="313"/>
                  </a:cubicBezTo>
                  <a:lnTo>
                    <a:pt x="617" y="310"/>
                  </a:lnTo>
                  <a:cubicBezTo>
                    <a:pt x="616" y="282"/>
                    <a:pt x="612" y="253"/>
                    <a:pt x="606" y="227"/>
                  </a:cubicBezTo>
                  <a:cubicBezTo>
                    <a:pt x="597" y="187"/>
                    <a:pt x="577" y="152"/>
                    <a:pt x="551" y="122"/>
                  </a:cubicBezTo>
                  <a:cubicBezTo>
                    <a:pt x="545" y="110"/>
                    <a:pt x="537" y="99"/>
                    <a:pt x="526" y="91"/>
                  </a:cubicBezTo>
                  <a:cubicBezTo>
                    <a:pt x="506" y="75"/>
                    <a:pt x="485" y="59"/>
                    <a:pt x="464" y="43"/>
                  </a:cubicBezTo>
                  <a:cubicBezTo>
                    <a:pt x="417" y="15"/>
                    <a:pt x="363" y="1"/>
                    <a:pt x="308" y="1"/>
                  </a:cubicBezTo>
                  <a:close/>
                </a:path>
              </a:pathLst>
            </a:custGeom>
            <a:solidFill>
              <a:srgbClr val="4431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8" name="Google Shape;1968;p53"/>
            <p:cNvSpPr/>
            <p:nvPr/>
          </p:nvSpPr>
          <p:spPr>
            <a:xfrm>
              <a:off x="7240707" y="2936893"/>
              <a:ext cx="28049" cy="27992"/>
            </a:xfrm>
            <a:custGeom>
              <a:avLst/>
              <a:gdLst/>
              <a:ahLst/>
              <a:cxnLst/>
              <a:rect l="l" t="t" r="r" b="b"/>
              <a:pathLst>
                <a:path w="493" h="492" extrusionOk="0">
                  <a:moveTo>
                    <a:pt x="245" y="0"/>
                  </a:moveTo>
                  <a:cubicBezTo>
                    <a:pt x="148" y="0"/>
                    <a:pt x="59" y="60"/>
                    <a:pt x="24" y="151"/>
                  </a:cubicBezTo>
                  <a:cubicBezTo>
                    <a:pt x="8" y="180"/>
                    <a:pt x="1" y="214"/>
                    <a:pt x="2" y="246"/>
                  </a:cubicBezTo>
                  <a:cubicBezTo>
                    <a:pt x="6" y="267"/>
                    <a:pt x="8" y="289"/>
                    <a:pt x="12" y="312"/>
                  </a:cubicBezTo>
                  <a:cubicBezTo>
                    <a:pt x="23" y="352"/>
                    <a:pt x="44" y="390"/>
                    <a:pt x="74" y="419"/>
                  </a:cubicBezTo>
                  <a:lnTo>
                    <a:pt x="124" y="458"/>
                  </a:lnTo>
                  <a:cubicBezTo>
                    <a:pt x="161" y="480"/>
                    <a:pt x="204" y="491"/>
                    <a:pt x="248" y="491"/>
                  </a:cubicBezTo>
                  <a:cubicBezTo>
                    <a:pt x="250" y="491"/>
                    <a:pt x="252" y="491"/>
                    <a:pt x="255" y="491"/>
                  </a:cubicBezTo>
                  <a:cubicBezTo>
                    <a:pt x="286" y="491"/>
                    <a:pt x="315" y="484"/>
                    <a:pt x="342" y="471"/>
                  </a:cubicBezTo>
                  <a:cubicBezTo>
                    <a:pt x="373" y="460"/>
                    <a:pt x="400" y="443"/>
                    <a:pt x="421" y="419"/>
                  </a:cubicBezTo>
                  <a:cubicBezTo>
                    <a:pt x="465" y="372"/>
                    <a:pt x="491" y="311"/>
                    <a:pt x="493" y="246"/>
                  </a:cubicBezTo>
                  <a:cubicBezTo>
                    <a:pt x="491" y="224"/>
                    <a:pt x="487" y="203"/>
                    <a:pt x="485" y="181"/>
                  </a:cubicBezTo>
                  <a:cubicBezTo>
                    <a:pt x="474" y="139"/>
                    <a:pt x="451" y="102"/>
                    <a:pt x="421" y="72"/>
                  </a:cubicBezTo>
                  <a:lnTo>
                    <a:pt x="372" y="34"/>
                  </a:lnTo>
                  <a:cubicBezTo>
                    <a:pt x="334" y="11"/>
                    <a:pt x="292" y="1"/>
                    <a:pt x="248" y="1"/>
                  </a:cubicBezTo>
                  <a:cubicBezTo>
                    <a:pt x="247" y="0"/>
                    <a:pt x="246" y="0"/>
                    <a:pt x="245" y="0"/>
                  </a:cubicBezTo>
                  <a:close/>
                </a:path>
              </a:pathLst>
            </a:custGeom>
            <a:solidFill>
              <a:srgbClr val="4431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9" name="Google Shape;1969;p53"/>
            <p:cNvSpPr/>
            <p:nvPr/>
          </p:nvSpPr>
          <p:spPr>
            <a:xfrm>
              <a:off x="7140228" y="2986961"/>
              <a:ext cx="26627" cy="26627"/>
            </a:xfrm>
            <a:custGeom>
              <a:avLst/>
              <a:gdLst/>
              <a:ahLst/>
              <a:cxnLst/>
              <a:rect l="l" t="t" r="r" b="b"/>
              <a:pathLst>
                <a:path w="468" h="468" extrusionOk="0">
                  <a:moveTo>
                    <a:pt x="234" y="0"/>
                  </a:moveTo>
                  <a:cubicBezTo>
                    <a:pt x="106" y="4"/>
                    <a:pt x="4" y="106"/>
                    <a:pt x="0" y="234"/>
                  </a:cubicBezTo>
                  <a:cubicBezTo>
                    <a:pt x="3" y="254"/>
                    <a:pt x="5" y="274"/>
                    <a:pt x="9" y="296"/>
                  </a:cubicBezTo>
                  <a:cubicBezTo>
                    <a:pt x="18" y="334"/>
                    <a:pt x="40" y="370"/>
                    <a:pt x="69" y="399"/>
                  </a:cubicBezTo>
                  <a:lnTo>
                    <a:pt x="115" y="435"/>
                  </a:lnTo>
                  <a:cubicBezTo>
                    <a:pt x="151" y="456"/>
                    <a:pt x="192" y="467"/>
                    <a:pt x="232" y="467"/>
                  </a:cubicBezTo>
                  <a:lnTo>
                    <a:pt x="234" y="467"/>
                  </a:lnTo>
                  <a:cubicBezTo>
                    <a:pt x="361" y="463"/>
                    <a:pt x="464" y="361"/>
                    <a:pt x="467" y="234"/>
                  </a:cubicBezTo>
                  <a:cubicBezTo>
                    <a:pt x="464" y="213"/>
                    <a:pt x="461" y="192"/>
                    <a:pt x="459" y="171"/>
                  </a:cubicBezTo>
                  <a:cubicBezTo>
                    <a:pt x="448" y="132"/>
                    <a:pt x="426" y="97"/>
                    <a:pt x="399" y="68"/>
                  </a:cubicBezTo>
                  <a:lnTo>
                    <a:pt x="351" y="31"/>
                  </a:lnTo>
                  <a:cubicBezTo>
                    <a:pt x="315" y="11"/>
                    <a:pt x="274" y="0"/>
                    <a:pt x="234" y="0"/>
                  </a:cubicBezTo>
                  <a:close/>
                </a:path>
              </a:pathLst>
            </a:custGeom>
            <a:solidFill>
              <a:srgbClr val="4431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0" name="Google Shape;1970;p53"/>
            <p:cNvSpPr/>
            <p:nvPr/>
          </p:nvSpPr>
          <p:spPr>
            <a:xfrm>
              <a:off x="7684952" y="2911802"/>
              <a:ext cx="32373" cy="31349"/>
            </a:xfrm>
            <a:custGeom>
              <a:avLst/>
              <a:gdLst/>
              <a:ahLst/>
              <a:cxnLst/>
              <a:rect l="l" t="t" r="r" b="b"/>
              <a:pathLst>
                <a:path w="569" h="551" extrusionOk="0">
                  <a:moveTo>
                    <a:pt x="293" y="1"/>
                  </a:moveTo>
                  <a:cubicBezTo>
                    <a:pt x="268" y="1"/>
                    <a:pt x="244" y="4"/>
                    <a:pt x="220" y="11"/>
                  </a:cubicBezTo>
                  <a:lnTo>
                    <a:pt x="220" y="12"/>
                  </a:lnTo>
                  <a:lnTo>
                    <a:pt x="198" y="18"/>
                  </a:lnTo>
                  <a:lnTo>
                    <a:pt x="135" y="45"/>
                  </a:lnTo>
                  <a:cubicBezTo>
                    <a:pt x="105" y="61"/>
                    <a:pt x="79" y="85"/>
                    <a:pt x="59" y="114"/>
                  </a:cubicBezTo>
                  <a:cubicBezTo>
                    <a:pt x="44" y="130"/>
                    <a:pt x="32" y="151"/>
                    <a:pt x="26" y="173"/>
                  </a:cubicBezTo>
                  <a:cubicBezTo>
                    <a:pt x="9" y="205"/>
                    <a:pt x="1" y="240"/>
                    <a:pt x="2" y="276"/>
                  </a:cubicBezTo>
                  <a:cubicBezTo>
                    <a:pt x="6" y="300"/>
                    <a:pt x="9" y="323"/>
                    <a:pt x="12" y="347"/>
                  </a:cubicBezTo>
                  <a:lnTo>
                    <a:pt x="39" y="410"/>
                  </a:lnTo>
                  <a:cubicBezTo>
                    <a:pt x="76" y="469"/>
                    <a:pt x="132" y="512"/>
                    <a:pt x="199" y="534"/>
                  </a:cubicBezTo>
                  <a:lnTo>
                    <a:pt x="220" y="541"/>
                  </a:lnTo>
                  <a:cubicBezTo>
                    <a:pt x="244" y="547"/>
                    <a:pt x="268" y="551"/>
                    <a:pt x="293" y="551"/>
                  </a:cubicBezTo>
                  <a:cubicBezTo>
                    <a:pt x="365" y="551"/>
                    <a:pt x="435" y="522"/>
                    <a:pt x="488" y="470"/>
                  </a:cubicBezTo>
                  <a:lnTo>
                    <a:pt x="530" y="415"/>
                  </a:lnTo>
                  <a:cubicBezTo>
                    <a:pt x="555" y="372"/>
                    <a:pt x="568" y="324"/>
                    <a:pt x="568" y="276"/>
                  </a:cubicBezTo>
                  <a:cubicBezTo>
                    <a:pt x="565" y="203"/>
                    <a:pt x="536" y="135"/>
                    <a:pt x="488" y="81"/>
                  </a:cubicBezTo>
                  <a:cubicBezTo>
                    <a:pt x="435" y="29"/>
                    <a:pt x="365" y="1"/>
                    <a:pt x="293" y="1"/>
                  </a:cubicBezTo>
                  <a:close/>
                </a:path>
              </a:pathLst>
            </a:custGeom>
            <a:solidFill>
              <a:srgbClr val="4431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1" name="Google Shape;1971;p53"/>
            <p:cNvSpPr/>
            <p:nvPr/>
          </p:nvSpPr>
          <p:spPr>
            <a:xfrm>
              <a:off x="7599721" y="2859742"/>
              <a:ext cx="34706" cy="34251"/>
            </a:xfrm>
            <a:custGeom>
              <a:avLst/>
              <a:gdLst/>
              <a:ahLst/>
              <a:cxnLst/>
              <a:rect l="l" t="t" r="r" b="b"/>
              <a:pathLst>
                <a:path w="610" h="602" extrusionOk="0">
                  <a:moveTo>
                    <a:pt x="91" y="510"/>
                  </a:moveTo>
                  <a:lnTo>
                    <a:pt x="91" y="510"/>
                  </a:lnTo>
                  <a:cubicBezTo>
                    <a:pt x="91" y="511"/>
                    <a:pt x="91" y="511"/>
                    <a:pt x="91" y="511"/>
                  </a:cubicBezTo>
                  <a:lnTo>
                    <a:pt x="91" y="511"/>
                  </a:lnTo>
                  <a:lnTo>
                    <a:pt x="92" y="511"/>
                  </a:lnTo>
                  <a:lnTo>
                    <a:pt x="92" y="511"/>
                  </a:lnTo>
                  <a:lnTo>
                    <a:pt x="91" y="510"/>
                  </a:lnTo>
                  <a:close/>
                  <a:moveTo>
                    <a:pt x="210" y="579"/>
                  </a:moveTo>
                  <a:lnTo>
                    <a:pt x="210" y="579"/>
                  </a:lnTo>
                  <a:cubicBezTo>
                    <a:pt x="210" y="579"/>
                    <a:pt x="210" y="579"/>
                    <a:pt x="211" y="580"/>
                  </a:cubicBezTo>
                  <a:lnTo>
                    <a:pt x="210" y="579"/>
                  </a:lnTo>
                  <a:close/>
                  <a:moveTo>
                    <a:pt x="307" y="0"/>
                  </a:moveTo>
                  <a:cubicBezTo>
                    <a:pt x="228" y="4"/>
                    <a:pt x="152" y="35"/>
                    <a:pt x="94" y="89"/>
                  </a:cubicBezTo>
                  <a:lnTo>
                    <a:pt x="95" y="89"/>
                  </a:lnTo>
                  <a:cubicBezTo>
                    <a:pt x="94" y="89"/>
                    <a:pt x="92" y="90"/>
                    <a:pt x="92" y="90"/>
                  </a:cubicBezTo>
                  <a:cubicBezTo>
                    <a:pt x="76" y="110"/>
                    <a:pt x="59" y="131"/>
                    <a:pt x="44" y="152"/>
                  </a:cubicBezTo>
                  <a:cubicBezTo>
                    <a:pt x="43" y="154"/>
                    <a:pt x="42" y="156"/>
                    <a:pt x="42" y="157"/>
                  </a:cubicBezTo>
                  <a:cubicBezTo>
                    <a:pt x="30" y="180"/>
                    <a:pt x="21" y="204"/>
                    <a:pt x="12" y="228"/>
                  </a:cubicBezTo>
                  <a:lnTo>
                    <a:pt x="11" y="230"/>
                  </a:lnTo>
                  <a:cubicBezTo>
                    <a:pt x="5" y="257"/>
                    <a:pt x="1" y="284"/>
                    <a:pt x="0" y="310"/>
                  </a:cubicBezTo>
                  <a:lnTo>
                    <a:pt x="11" y="385"/>
                  </a:lnTo>
                  <a:cubicBezTo>
                    <a:pt x="18" y="419"/>
                    <a:pt x="36" y="452"/>
                    <a:pt x="60" y="478"/>
                  </a:cubicBezTo>
                  <a:cubicBezTo>
                    <a:pt x="71" y="497"/>
                    <a:pt x="87" y="514"/>
                    <a:pt x="106" y="526"/>
                  </a:cubicBezTo>
                  <a:lnTo>
                    <a:pt x="106" y="526"/>
                  </a:lnTo>
                  <a:cubicBezTo>
                    <a:pt x="130" y="549"/>
                    <a:pt x="159" y="566"/>
                    <a:pt x="190" y="576"/>
                  </a:cubicBezTo>
                  <a:cubicBezTo>
                    <a:pt x="213" y="590"/>
                    <a:pt x="240" y="596"/>
                    <a:pt x="266" y="596"/>
                  </a:cubicBezTo>
                  <a:cubicBezTo>
                    <a:pt x="279" y="600"/>
                    <a:pt x="293" y="602"/>
                    <a:pt x="306" y="602"/>
                  </a:cubicBezTo>
                  <a:cubicBezTo>
                    <a:pt x="319" y="602"/>
                    <a:pt x="333" y="600"/>
                    <a:pt x="346" y="596"/>
                  </a:cubicBezTo>
                  <a:cubicBezTo>
                    <a:pt x="386" y="595"/>
                    <a:pt x="425" y="583"/>
                    <a:pt x="459" y="562"/>
                  </a:cubicBezTo>
                  <a:lnTo>
                    <a:pt x="518" y="514"/>
                  </a:lnTo>
                  <a:lnTo>
                    <a:pt x="566" y="453"/>
                  </a:lnTo>
                  <a:cubicBezTo>
                    <a:pt x="588" y="419"/>
                    <a:pt x="600" y="381"/>
                    <a:pt x="602" y="341"/>
                  </a:cubicBezTo>
                  <a:cubicBezTo>
                    <a:pt x="609" y="289"/>
                    <a:pt x="602" y="235"/>
                    <a:pt x="581" y="186"/>
                  </a:cubicBezTo>
                  <a:cubicBezTo>
                    <a:pt x="570" y="149"/>
                    <a:pt x="548" y="115"/>
                    <a:pt x="518" y="89"/>
                  </a:cubicBezTo>
                  <a:lnTo>
                    <a:pt x="459" y="41"/>
                  </a:lnTo>
                  <a:lnTo>
                    <a:pt x="387" y="11"/>
                  </a:lnTo>
                  <a:lnTo>
                    <a:pt x="307" y="0"/>
                  </a:lnTo>
                  <a:close/>
                </a:path>
              </a:pathLst>
            </a:custGeom>
            <a:solidFill>
              <a:srgbClr val="4431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2" name="Google Shape;1972;p53"/>
            <p:cNvSpPr/>
            <p:nvPr/>
          </p:nvSpPr>
          <p:spPr>
            <a:xfrm>
              <a:off x="7609735" y="2994016"/>
              <a:ext cx="27935" cy="28049"/>
            </a:xfrm>
            <a:custGeom>
              <a:avLst/>
              <a:gdLst/>
              <a:ahLst/>
              <a:cxnLst/>
              <a:rect l="l" t="t" r="r" b="b"/>
              <a:pathLst>
                <a:path w="491" h="493" extrusionOk="0">
                  <a:moveTo>
                    <a:pt x="245" y="1"/>
                  </a:moveTo>
                  <a:cubicBezTo>
                    <a:pt x="111" y="4"/>
                    <a:pt x="3" y="113"/>
                    <a:pt x="0" y="247"/>
                  </a:cubicBezTo>
                  <a:cubicBezTo>
                    <a:pt x="3" y="269"/>
                    <a:pt x="6" y="290"/>
                    <a:pt x="8" y="312"/>
                  </a:cubicBezTo>
                  <a:cubicBezTo>
                    <a:pt x="20" y="354"/>
                    <a:pt x="42" y="391"/>
                    <a:pt x="72" y="421"/>
                  </a:cubicBezTo>
                  <a:lnTo>
                    <a:pt x="121" y="459"/>
                  </a:lnTo>
                  <a:cubicBezTo>
                    <a:pt x="159" y="481"/>
                    <a:pt x="202" y="493"/>
                    <a:pt x="245" y="493"/>
                  </a:cubicBezTo>
                  <a:lnTo>
                    <a:pt x="245" y="492"/>
                  </a:lnTo>
                  <a:cubicBezTo>
                    <a:pt x="380" y="488"/>
                    <a:pt x="487" y="380"/>
                    <a:pt x="491" y="246"/>
                  </a:cubicBezTo>
                  <a:cubicBezTo>
                    <a:pt x="488" y="225"/>
                    <a:pt x="485" y="203"/>
                    <a:pt x="482" y="181"/>
                  </a:cubicBezTo>
                  <a:cubicBezTo>
                    <a:pt x="471" y="140"/>
                    <a:pt x="449" y="102"/>
                    <a:pt x="419" y="73"/>
                  </a:cubicBezTo>
                  <a:lnTo>
                    <a:pt x="369" y="34"/>
                  </a:lnTo>
                  <a:cubicBezTo>
                    <a:pt x="332" y="13"/>
                    <a:pt x="289" y="1"/>
                    <a:pt x="245" y="1"/>
                  </a:cubicBezTo>
                  <a:close/>
                </a:path>
              </a:pathLst>
            </a:custGeom>
            <a:solidFill>
              <a:srgbClr val="4431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3" name="Google Shape;1973;p53"/>
            <p:cNvSpPr/>
            <p:nvPr/>
          </p:nvSpPr>
          <p:spPr>
            <a:xfrm>
              <a:off x="7106716" y="2893652"/>
              <a:ext cx="27196" cy="26172"/>
            </a:xfrm>
            <a:custGeom>
              <a:avLst/>
              <a:gdLst/>
              <a:ahLst/>
              <a:cxnLst/>
              <a:rect l="l" t="t" r="r" b="b"/>
              <a:pathLst>
                <a:path w="478" h="460" extrusionOk="0">
                  <a:moveTo>
                    <a:pt x="229" y="1"/>
                  </a:moveTo>
                  <a:cubicBezTo>
                    <a:pt x="110" y="1"/>
                    <a:pt x="0" y="96"/>
                    <a:pt x="0" y="230"/>
                  </a:cubicBezTo>
                  <a:cubicBezTo>
                    <a:pt x="0" y="364"/>
                    <a:pt x="110" y="459"/>
                    <a:pt x="230" y="459"/>
                  </a:cubicBezTo>
                  <a:cubicBezTo>
                    <a:pt x="268" y="459"/>
                    <a:pt x="307" y="449"/>
                    <a:pt x="344" y="428"/>
                  </a:cubicBezTo>
                  <a:lnTo>
                    <a:pt x="359" y="419"/>
                  </a:lnTo>
                  <a:cubicBezTo>
                    <a:pt x="392" y="400"/>
                    <a:pt x="418" y="373"/>
                    <a:pt x="437" y="340"/>
                  </a:cubicBezTo>
                  <a:cubicBezTo>
                    <a:pt x="478" y="272"/>
                    <a:pt x="478" y="187"/>
                    <a:pt x="437" y="119"/>
                  </a:cubicBezTo>
                  <a:cubicBezTo>
                    <a:pt x="418" y="87"/>
                    <a:pt x="392" y="59"/>
                    <a:pt x="359" y="41"/>
                  </a:cubicBezTo>
                  <a:lnTo>
                    <a:pt x="344" y="33"/>
                  </a:lnTo>
                  <a:cubicBezTo>
                    <a:pt x="307" y="11"/>
                    <a:pt x="267" y="1"/>
                    <a:pt x="229" y="1"/>
                  </a:cubicBezTo>
                  <a:close/>
                </a:path>
              </a:pathLst>
            </a:custGeom>
            <a:solidFill>
              <a:srgbClr val="4431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4" name="Google Shape;1974;p53"/>
            <p:cNvSpPr/>
            <p:nvPr/>
          </p:nvSpPr>
          <p:spPr>
            <a:xfrm>
              <a:off x="7540435" y="2922669"/>
              <a:ext cx="39258" cy="30496"/>
            </a:xfrm>
            <a:custGeom>
              <a:avLst/>
              <a:gdLst/>
              <a:ahLst/>
              <a:cxnLst/>
              <a:rect l="l" t="t" r="r" b="b"/>
              <a:pathLst>
                <a:path w="690" h="536" extrusionOk="0">
                  <a:moveTo>
                    <a:pt x="344" y="0"/>
                  </a:moveTo>
                  <a:cubicBezTo>
                    <a:pt x="1" y="0"/>
                    <a:pt x="1" y="535"/>
                    <a:pt x="344" y="535"/>
                  </a:cubicBezTo>
                  <a:cubicBezTo>
                    <a:pt x="689" y="535"/>
                    <a:pt x="689" y="0"/>
                    <a:pt x="344" y="0"/>
                  </a:cubicBezTo>
                  <a:close/>
                </a:path>
              </a:pathLst>
            </a:custGeom>
            <a:solidFill>
              <a:srgbClr val="4431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5" name="Google Shape;1975;p53"/>
            <p:cNvSpPr/>
            <p:nvPr/>
          </p:nvSpPr>
          <p:spPr>
            <a:xfrm>
              <a:off x="7114568" y="2249362"/>
              <a:ext cx="43411" cy="83920"/>
            </a:xfrm>
            <a:custGeom>
              <a:avLst/>
              <a:gdLst/>
              <a:ahLst/>
              <a:cxnLst/>
              <a:rect l="l" t="t" r="r" b="b"/>
              <a:pathLst>
                <a:path w="763" h="1475" extrusionOk="0">
                  <a:moveTo>
                    <a:pt x="661" y="0"/>
                  </a:moveTo>
                  <a:cubicBezTo>
                    <a:pt x="646" y="0"/>
                    <a:pt x="630" y="5"/>
                    <a:pt x="615" y="14"/>
                  </a:cubicBezTo>
                  <a:cubicBezTo>
                    <a:pt x="559" y="47"/>
                    <a:pt x="510" y="91"/>
                    <a:pt x="470" y="141"/>
                  </a:cubicBezTo>
                  <a:cubicBezTo>
                    <a:pt x="436" y="187"/>
                    <a:pt x="402" y="233"/>
                    <a:pt x="370" y="280"/>
                  </a:cubicBezTo>
                  <a:cubicBezTo>
                    <a:pt x="298" y="382"/>
                    <a:pt x="237" y="491"/>
                    <a:pt x="187" y="604"/>
                  </a:cubicBezTo>
                  <a:cubicBezTo>
                    <a:pt x="140" y="716"/>
                    <a:pt x="92" y="830"/>
                    <a:pt x="63" y="947"/>
                  </a:cubicBezTo>
                  <a:cubicBezTo>
                    <a:pt x="36" y="1071"/>
                    <a:pt x="18" y="1198"/>
                    <a:pt x="8" y="1326"/>
                  </a:cubicBezTo>
                  <a:cubicBezTo>
                    <a:pt x="0" y="1421"/>
                    <a:pt x="81" y="1474"/>
                    <a:pt x="162" y="1474"/>
                  </a:cubicBezTo>
                  <a:cubicBezTo>
                    <a:pt x="226" y="1474"/>
                    <a:pt x="289" y="1440"/>
                    <a:pt x="306" y="1367"/>
                  </a:cubicBezTo>
                  <a:cubicBezTo>
                    <a:pt x="332" y="1256"/>
                    <a:pt x="366" y="1148"/>
                    <a:pt x="401" y="1040"/>
                  </a:cubicBezTo>
                  <a:cubicBezTo>
                    <a:pt x="435" y="935"/>
                    <a:pt x="464" y="830"/>
                    <a:pt x="505" y="727"/>
                  </a:cubicBezTo>
                  <a:cubicBezTo>
                    <a:pt x="542" y="631"/>
                    <a:pt x="576" y="533"/>
                    <a:pt x="618" y="438"/>
                  </a:cubicBezTo>
                  <a:cubicBezTo>
                    <a:pt x="640" y="385"/>
                    <a:pt x="666" y="334"/>
                    <a:pt x="693" y="284"/>
                  </a:cubicBezTo>
                  <a:cubicBezTo>
                    <a:pt x="719" y="231"/>
                    <a:pt x="739" y="175"/>
                    <a:pt x="749" y="117"/>
                  </a:cubicBezTo>
                  <a:cubicBezTo>
                    <a:pt x="763" y="59"/>
                    <a:pt x="716" y="0"/>
                    <a:pt x="661" y="0"/>
                  </a:cubicBezTo>
                  <a:close/>
                </a:path>
              </a:pathLst>
            </a:custGeom>
            <a:solidFill>
              <a:srgbClr val="4431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6" name="Google Shape;1976;p53"/>
            <p:cNvSpPr/>
            <p:nvPr/>
          </p:nvSpPr>
          <p:spPr>
            <a:xfrm>
              <a:off x="7040091" y="2297609"/>
              <a:ext cx="40680" cy="51774"/>
            </a:xfrm>
            <a:custGeom>
              <a:avLst/>
              <a:gdLst/>
              <a:ahLst/>
              <a:cxnLst/>
              <a:rect l="l" t="t" r="r" b="b"/>
              <a:pathLst>
                <a:path w="715" h="910" extrusionOk="0">
                  <a:moveTo>
                    <a:pt x="70" y="0"/>
                  </a:moveTo>
                  <a:cubicBezTo>
                    <a:pt x="29" y="0"/>
                    <a:pt x="1" y="49"/>
                    <a:pt x="8" y="87"/>
                  </a:cubicBezTo>
                  <a:cubicBezTo>
                    <a:pt x="16" y="119"/>
                    <a:pt x="27" y="149"/>
                    <a:pt x="40" y="179"/>
                  </a:cubicBezTo>
                  <a:cubicBezTo>
                    <a:pt x="55" y="216"/>
                    <a:pt x="59" y="254"/>
                    <a:pt x="77" y="289"/>
                  </a:cubicBezTo>
                  <a:cubicBezTo>
                    <a:pt x="110" y="351"/>
                    <a:pt x="146" y="412"/>
                    <a:pt x="185" y="471"/>
                  </a:cubicBezTo>
                  <a:cubicBezTo>
                    <a:pt x="262" y="587"/>
                    <a:pt x="334" y="707"/>
                    <a:pt x="398" y="831"/>
                  </a:cubicBezTo>
                  <a:cubicBezTo>
                    <a:pt x="424" y="880"/>
                    <a:pt x="481" y="909"/>
                    <a:pt x="538" y="909"/>
                  </a:cubicBezTo>
                  <a:cubicBezTo>
                    <a:pt x="565" y="909"/>
                    <a:pt x="592" y="903"/>
                    <a:pt x="615" y="888"/>
                  </a:cubicBezTo>
                  <a:cubicBezTo>
                    <a:pt x="689" y="842"/>
                    <a:pt x="714" y="746"/>
                    <a:pt x="672" y="671"/>
                  </a:cubicBezTo>
                  <a:cubicBezTo>
                    <a:pt x="602" y="545"/>
                    <a:pt x="525" y="423"/>
                    <a:pt x="442" y="306"/>
                  </a:cubicBezTo>
                  <a:cubicBezTo>
                    <a:pt x="398" y="240"/>
                    <a:pt x="347" y="179"/>
                    <a:pt x="289" y="125"/>
                  </a:cubicBezTo>
                  <a:cubicBezTo>
                    <a:pt x="259" y="99"/>
                    <a:pt x="221" y="82"/>
                    <a:pt x="187" y="59"/>
                  </a:cubicBezTo>
                  <a:cubicBezTo>
                    <a:pt x="158" y="38"/>
                    <a:pt x="125" y="19"/>
                    <a:pt x="92" y="4"/>
                  </a:cubicBezTo>
                  <a:cubicBezTo>
                    <a:pt x="84" y="1"/>
                    <a:pt x="77" y="0"/>
                    <a:pt x="70" y="0"/>
                  </a:cubicBezTo>
                  <a:close/>
                </a:path>
              </a:pathLst>
            </a:custGeom>
            <a:solidFill>
              <a:srgbClr val="4431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7" name="Google Shape;1977;p53"/>
            <p:cNvSpPr/>
            <p:nvPr/>
          </p:nvSpPr>
          <p:spPr>
            <a:xfrm>
              <a:off x="7498275" y="2225352"/>
              <a:ext cx="36015" cy="63153"/>
            </a:xfrm>
            <a:custGeom>
              <a:avLst/>
              <a:gdLst/>
              <a:ahLst/>
              <a:cxnLst/>
              <a:rect l="l" t="t" r="r" b="b"/>
              <a:pathLst>
                <a:path w="633" h="1110" extrusionOk="0">
                  <a:moveTo>
                    <a:pt x="136" y="1"/>
                  </a:moveTo>
                  <a:cubicBezTo>
                    <a:pt x="98" y="1"/>
                    <a:pt x="60" y="19"/>
                    <a:pt x="42" y="55"/>
                  </a:cubicBezTo>
                  <a:cubicBezTo>
                    <a:pt x="14" y="101"/>
                    <a:pt x="1" y="154"/>
                    <a:pt x="1" y="208"/>
                  </a:cubicBezTo>
                  <a:cubicBezTo>
                    <a:pt x="1" y="264"/>
                    <a:pt x="7" y="320"/>
                    <a:pt x="15" y="375"/>
                  </a:cubicBezTo>
                  <a:cubicBezTo>
                    <a:pt x="32" y="479"/>
                    <a:pt x="62" y="580"/>
                    <a:pt x="106" y="676"/>
                  </a:cubicBezTo>
                  <a:cubicBezTo>
                    <a:pt x="145" y="761"/>
                    <a:pt x="190" y="841"/>
                    <a:pt x="243" y="915"/>
                  </a:cubicBezTo>
                  <a:cubicBezTo>
                    <a:pt x="297" y="992"/>
                    <a:pt x="391" y="1095"/>
                    <a:pt x="489" y="1108"/>
                  </a:cubicBezTo>
                  <a:cubicBezTo>
                    <a:pt x="496" y="1109"/>
                    <a:pt x="504" y="1110"/>
                    <a:pt x="511" y="1110"/>
                  </a:cubicBezTo>
                  <a:cubicBezTo>
                    <a:pt x="544" y="1110"/>
                    <a:pt x="580" y="1098"/>
                    <a:pt x="595" y="1065"/>
                  </a:cubicBezTo>
                  <a:cubicBezTo>
                    <a:pt x="633" y="977"/>
                    <a:pt x="621" y="858"/>
                    <a:pt x="593" y="768"/>
                  </a:cubicBezTo>
                  <a:cubicBezTo>
                    <a:pt x="567" y="683"/>
                    <a:pt x="538" y="600"/>
                    <a:pt x="506" y="517"/>
                  </a:cubicBezTo>
                  <a:cubicBezTo>
                    <a:pt x="471" y="421"/>
                    <a:pt x="428" y="329"/>
                    <a:pt x="378" y="240"/>
                  </a:cubicBezTo>
                  <a:cubicBezTo>
                    <a:pt x="355" y="201"/>
                    <a:pt x="332" y="163"/>
                    <a:pt x="306" y="125"/>
                  </a:cubicBezTo>
                  <a:cubicBezTo>
                    <a:pt x="277" y="80"/>
                    <a:pt x="237" y="43"/>
                    <a:pt x="190" y="15"/>
                  </a:cubicBezTo>
                  <a:cubicBezTo>
                    <a:pt x="174" y="5"/>
                    <a:pt x="155" y="1"/>
                    <a:pt x="136" y="1"/>
                  </a:cubicBezTo>
                  <a:close/>
                </a:path>
              </a:pathLst>
            </a:custGeom>
            <a:solidFill>
              <a:srgbClr val="4431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8" name="Google Shape;1978;p53"/>
            <p:cNvSpPr/>
            <p:nvPr/>
          </p:nvSpPr>
          <p:spPr>
            <a:xfrm>
              <a:off x="7566266" y="2228595"/>
              <a:ext cx="26342" cy="50580"/>
            </a:xfrm>
            <a:custGeom>
              <a:avLst/>
              <a:gdLst/>
              <a:ahLst/>
              <a:cxnLst/>
              <a:rect l="l" t="t" r="r" b="b"/>
              <a:pathLst>
                <a:path w="463" h="889" extrusionOk="0">
                  <a:moveTo>
                    <a:pt x="450" y="219"/>
                  </a:moveTo>
                  <a:cubicBezTo>
                    <a:pt x="450" y="221"/>
                    <a:pt x="450" y="222"/>
                    <a:pt x="449" y="224"/>
                  </a:cubicBezTo>
                  <a:cubicBezTo>
                    <a:pt x="449" y="230"/>
                    <a:pt x="448" y="234"/>
                    <a:pt x="448" y="234"/>
                  </a:cubicBezTo>
                  <a:cubicBezTo>
                    <a:pt x="448" y="234"/>
                    <a:pt x="449" y="230"/>
                    <a:pt x="449" y="223"/>
                  </a:cubicBezTo>
                  <a:cubicBezTo>
                    <a:pt x="450" y="221"/>
                    <a:pt x="450" y="220"/>
                    <a:pt x="450" y="219"/>
                  </a:cubicBezTo>
                  <a:close/>
                  <a:moveTo>
                    <a:pt x="352" y="0"/>
                  </a:moveTo>
                  <a:cubicBezTo>
                    <a:pt x="344" y="0"/>
                    <a:pt x="335" y="1"/>
                    <a:pt x="327" y="4"/>
                  </a:cubicBezTo>
                  <a:cubicBezTo>
                    <a:pt x="290" y="14"/>
                    <a:pt x="253" y="26"/>
                    <a:pt x="224" y="56"/>
                  </a:cubicBezTo>
                  <a:cubicBezTo>
                    <a:pt x="210" y="73"/>
                    <a:pt x="198" y="94"/>
                    <a:pt x="182" y="110"/>
                  </a:cubicBezTo>
                  <a:cubicBezTo>
                    <a:pt x="178" y="116"/>
                    <a:pt x="176" y="119"/>
                    <a:pt x="176" y="119"/>
                  </a:cubicBezTo>
                  <a:cubicBezTo>
                    <a:pt x="176" y="119"/>
                    <a:pt x="179" y="114"/>
                    <a:pt x="186" y="104"/>
                  </a:cubicBezTo>
                  <a:lnTo>
                    <a:pt x="186" y="104"/>
                  </a:lnTo>
                  <a:lnTo>
                    <a:pt x="170" y="117"/>
                  </a:lnTo>
                  <a:cubicBezTo>
                    <a:pt x="144" y="146"/>
                    <a:pt x="124" y="179"/>
                    <a:pt x="109" y="217"/>
                  </a:cubicBezTo>
                  <a:cubicBezTo>
                    <a:pt x="91" y="254"/>
                    <a:pt x="77" y="291"/>
                    <a:pt x="65" y="330"/>
                  </a:cubicBezTo>
                  <a:cubicBezTo>
                    <a:pt x="29" y="454"/>
                    <a:pt x="9" y="582"/>
                    <a:pt x="4" y="710"/>
                  </a:cubicBezTo>
                  <a:cubicBezTo>
                    <a:pt x="1" y="801"/>
                    <a:pt x="86" y="888"/>
                    <a:pt x="177" y="888"/>
                  </a:cubicBezTo>
                  <a:cubicBezTo>
                    <a:pt x="179" y="888"/>
                    <a:pt x="181" y="888"/>
                    <a:pt x="182" y="888"/>
                  </a:cubicBezTo>
                  <a:cubicBezTo>
                    <a:pt x="279" y="886"/>
                    <a:pt x="358" y="807"/>
                    <a:pt x="361" y="710"/>
                  </a:cubicBezTo>
                  <a:lnTo>
                    <a:pt x="360" y="710"/>
                  </a:lnTo>
                  <a:cubicBezTo>
                    <a:pt x="361" y="679"/>
                    <a:pt x="363" y="649"/>
                    <a:pt x="367" y="619"/>
                  </a:cubicBezTo>
                  <a:lnTo>
                    <a:pt x="367" y="619"/>
                  </a:lnTo>
                  <a:cubicBezTo>
                    <a:pt x="379" y="533"/>
                    <a:pt x="404" y="451"/>
                    <a:pt x="425" y="367"/>
                  </a:cubicBezTo>
                  <a:cubicBezTo>
                    <a:pt x="430" y="346"/>
                    <a:pt x="435" y="326"/>
                    <a:pt x="441" y="304"/>
                  </a:cubicBezTo>
                  <a:cubicBezTo>
                    <a:pt x="448" y="282"/>
                    <a:pt x="452" y="261"/>
                    <a:pt x="452" y="238"/>
                  </a:cubicBezTo>
                  <a:cubicBezTo>
                    <a:pt x="453" y="233"/>
                    <a:pt x="453" y="229"/>
                    <a:pt x="452" y="224"/>
                  </a:cubicBezTo>
                  <a:cubicBezTo>
                    <a:pt x="452" y="217"/>
                    <a:pt x="452" y="214"/>
                    <a:pt x="451" y="214"/>
                  </a:cubicBezTo>
                  <a:lnTo>
                    <a:pt x="451" y="214"/>
                  </a:lnTo>
                  <a:cubicBezTo>
                    <a:pt x="452" y="212"/>
                    <a:pt x="452" y="209"/>
                    <a:pt x="453" y="207"/>
                  </a:cubicBezTo>
                  <a:cubicBezTo>
                    <a:pt x="459" y="188"/>
                    <a:pt x="461" y="169"/>
                    <a:pt x="462" y="150"/>
                  </a:cubicBezTo>
                  <a:cubicBezTo>
                    <a:pt x="461" y="123"/>
                    <a:pt x="455" y="96"/>
                    <a:pt x="446" y="71"/>
                  </a:cubicBezTo>
                  <a:cubicBezTo>
                    <a:pt x="434" y="28"/>
                    <a:pt x="395" y="0"/>
                    <a:pt x="352" y="0"/>
                  </a:cubicBezTo>
                  <a:close/>
                </a:path>
              </a:pathLst>
            </a:custGeom>
            <a:solidFill>
              <a:srgbClr val="4431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9" name="Google Shape;1979;p53"/>
            <p:cNvSpPr/>
            <p:nvPr/>
          </p:nvSpPr>
          <p:spPr>
            <a:xfrm>
              <a:off x="6873954" y="3882675"/>
              <a:ext cx="115269" cy="726151"/>
            </a:xfrm>
            <a:custGeom>
              <a:avLst/>
              <a:gdLst/>
              <a:ahLst/>
              <a:cxnLst/>
              <a:rect l="l" t="t" r="r" b="b"/>
              <a:pathLst>
                <a:path w="2026" h="12763" extrusionOk="0">
                  <a:moveTo>
                    <a:pt x="64" y="0"/>
                  </a:moveTo>
                  <a:cubicBezTo>
                    <a:pt x="33" y="0"/>
                    <a:pt x="0" y="27"/>
                    <a:pt x="11" y="68"/>
                  </a:cubicBezTo>
                  <a:lnTo>
                    <a:pt x="11" y="67"/>
                  </a:lnTo>
                  <a:cubicBezTo>
                    <a:pt x="411" y="2166"/>
                    <a:pt x="924" y="4246"/>
                    <a:pt x="1216" y="6366"/>
                  </a:cubicBezTo>
                  <a:cubicBezTo>
                    <a:pt x="1290" y="6898"/>
                    <a:pt x="1337" y="7432"/>
                    <a:pt x="1414" y="7964"/>
                  </a:cubicBezTo>
                  <a:cubicBezTo>
                    <a:pt x="1490" y="8500"/>
                    <a:pt x="1569" y="9037"/>
                    <a:pt x="1624" y="9575"/>
                  </a:cubicBezTo>
                  <a:cubicBezTo>
                    <a:pt x="1677" y="10092"/>
                    <a:pt x="1717" y="10610"/>
                    <a:pt x="1708" y="11129"/>
                  </a:cubicBezTo>
                  <a:cubicBezTo>
                    <a:pt x="1700" y="11644"/>
                    <a:pt x="1577" y="12150"/>
                    <a:pt x="1577" y="12661"/>
                  </a:cubicBezTo>
                  <a:cubicBezTo>
                    <a:pt x="1577" y="12721"/>
                    <a:pt x="1633" y="12762"/>
                    <a:pt x="1686" y="12762"/>
                  </a:cubicBezTo>
                  <a:cubicBezTo>
                    <a:pt x="1718" y="12762"/>
                    <a:pt x="1749" y="12747"/>
                    <a:pt x="1766" y="12713"/>
                  </a:cubicBezTo>
                  <a:cubicBezTo>
                    <a:pt x="1931" y="12374"/>
                    <a:pt x="1963" y="11984"/>
                    <a:pt x="1993" y="11611"/>
                  </a:cubicBezTo>
                  <a:cubicBezTo>
                    <a:pt x="2022" y="11209"/>
                    <a:pt x="2025" y="10805"/>
                    <a:pt x="2004" y="10402"/>
                  </a:cubicBezTo>
                  <a:cubicBezTo>
                    <a:pt x="1962" y="9574"/>
                    <a:pt x="1828" y="8754"/>
                    <a:pt x="1699" y="7937"/>
                  </a:cubicBezTo>
                  <a:cubicBezTo>
                    <a:pt x="1567" y="7098"/>
                    <a:pt x="1392" y="6265"/>
                    <a:pt x="1249" y="5427"/>
                  </a:cubicBezTo>
                  <a:cubicBezTo>
                    <a:pt x="1103" y="4585"/>
                    <a:pt x="1006" y="3740"/>
                    <a:pt x="834" y="2902"/>
                  </a:cubicBezTo>
                  <a:cubicBezTo>
                    <a:pt x="638" y="1933"/>
                    <a:pt x="433" y="976"/>
                    <a:pt x="114" y="39"/>
                  </a:cubicBezTo>
                  <a:cubicBezTo>
                    <a:pt x="106" y="12"/>
                    <a:pt x="85" y="0"/>
                    <a:pt x="64" y="0"/>
                  </a:cubicBezTo>
                  <a:close/>
                </a:path>
              </a:pathLst>
            </a:custGeom>
            <a:solidFill>
              <a:srgbClr val="4431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0" name="Google Shape;1980;p53"/>
            <p:cNvSpPr/>
            <p:nvPr/>
          </p:nvSpPr>
          <p:spPr>
            <a:xfrm>
              <a:off x="7019494" y="3512282"/>
              <a:ext cx="145082" cy="1031108"/>
            </a:xfrm>
            <a:custGeom>
              <a:avLst/>
              <a:gdLst/>
              <a:ahLst/>
              <a:cxnLst/>
              <a:rect l="l" t="t" r="r" b="b"/>
              <a:pathLst>
                <a:path w="2550" h="18123" extrusionOk="0">
                  <a:moveTo>
                    <a:pt x="82" y="0"/>
                  </a:moveTo>
                  <a:cubicBezTo>
                    <a:pt x="40" y="0"/>
                    <a:pt x="0" y="27"/>
                    <a:pt x="6" y="77"/>
                  </a:cubicBezTo>
                  <a:lnTo>
                    <a:pt x="5" y="77"/>
                  </a:lnTo>
                  <a:cubicBezTo>
                    <a:pt x="71" y="646"/>
                    <a:pt x="103" y="1216"/>
                    <a:pt x="177" y="1784"/>
                  </a:cubicBezTo>
                  <a:cubicBezTo>
                    <a:pt x="338" y="2993"/>
                    <a:pt x="509" y="4198"/>
                    <a:pt x="655" y="5410"/>
                  </a:cubicBezTo>
                  <a:cubicBezTo>
                    <a:pt x="1014" y="8402"/>
                    <a:pt x="1356" y="11394"/>
                    <a:pt x="1732" y="14386"/>
                  </a:cubicBezTo>
                  <a:cubicBezTo>
                    <a:pt x="1819" y="15082"/>
                    <a:pt x="1910" y="15778"/>
                    <a:pt x="2005" y="16473"/>
                  </a:cubicBezTo>
                  <a:cubicBezTo>
                    <a:pt x="2073" y="16987"/>
                    <a:pt x="2074" y="17586"/>
                    <a:pt x="2280" y="18064"/>
                  </a:cubicBezTo>
                  <a:cubicBezTo>
                    <a:pt x="2298" y="18106"/>
                    <a:pt x="2329" y="18123"/>
                    <a:pt x="2361" y="18123"/>
                  </a:cubicBezTo>
                  <a:cubicBezTo>
                    <a:pt x="2419" y="18123"/>
                    <a:pt x="2483" y="18068"/>
                    <a:pt x="2491" y="18008"/>
                  </a:cubicBezTo>
                  <a:cubicBezTo>
                    <a:pt x="2550" y="17556"/>
                    <a:pt x="2413" y="17052"/>
                    <a:pt x="2354" y="16602"/>
                  </a:cubicBezTo>
                  <a:cubicBezTo>
                    <a:pt x="2277" y="15994"/>
                    <a:pt x="2201" y="15386"/>
                    <a:pt x="2122" y="14779"/>
                  </a:cubicBezTo>
                  <a:cubicBezTo>
                    <a:pt x="1933" y="13322"/>
                    <a:pt x="1745" y="11864"/>
                    <a:pt x="1561" y="10407"/>
                  </a:cubicBezTo>
                  <a:cubicBezTo>
                    <a:pt x="1209" y="7634"/>
                    <a:pt x="788" y="4869"/>
                    <a:pt x="496" y="2089"/>
                  </a:cubicBezTo>
                  <a:cubicBezTo>
                    <a:pt x="425" y="1412"/>
                    <a:pt x="346" y="713"/>
                    <a:pt x="162" y="56"/>
                  </a:cubicBezTo>
                  <a:cubicBezTo>
                    <a:pt x="151" y="18"/>
                    <a:pt x="116" y="0"/>
                    <a:pt x="82" y="0"/>
                  </a:cubicBezTo>
                  <a:close/>
                </a:path>
              </a:pathLst>
            </a:custGeom>
            <a:solidFill>
              <a:srgbClr val="4431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1" name="Google Shape;1981;p53"/>
            <p:cNvSpPr/>
            <p:nvPr/>
          </p:nvSpPr>
          <p:spPr>
            <a:xfrm>
              <a:off x="7155761" y="3749538"/>
              <a:ext cx="417439" cy="68900"/>
            </a:xfrm>
            <a:custGeom>
              <a:avLst/>
              <a:gdLst/>
              <a:ahLst/>
              <a:cxnLst/>
              <a:rect l="l" t="t" r="r" b="b"/>
              <a:pathLst>
                <a:path w="7337" h="1211" extrusionOk="0">
                  <a:moveTo>
                    <a:pt x="5168" y="0"/>
                  </a:moveTo>
                  <a:cubicBezTo>
                    <a:pt x="4728" y="0"/>
                    <a:pt x="4288" y="43"/>
                    <a:pt x="3852" y="99"/>
                  </a:cubicBezTo>
                  <a:cubicBezTo>
                    <a:pt x="2581" y="265"/>
                    <a:pt x="1264" y="435"/>
                    <a:pt x="100" y="1000"/>
                  </a:cubicBezTo>
                  <a:cubicBezTo>
                    <a:pt x="0" y="1048"/>
                    <a:pt x="52" y="1210"/>
                    <a:pt x="148" y="1210"/>
                  </a:cubicBezTo>
                  <a:cubicBezTo>
                    <a:pt x="160" y="1210"/>
                    <a:pt x="172" y="1208"/>
                    <a:pt x="185" y="1203"/>
                  </a:cubicBezTo>
                  <a:cubicBezTo>
                    <a:pt x="1341" y="733"/>
                    <a:pt x="2622" y="557"/>
                    <a:pt x="3852" y="402"/>
                  </a:cubicBezTo>
                  <a:cubicBezTo>
                    <a:pt x="4277" y="348"/>
                    <a:pt x="4705" y="309"/>
                    <a:pt x="5133" y="309"/>
                  </a:cubicBezTo>
                  <a:cubicBezTo>
                    <a:pt x="5276" y="309"/>
                    <a:pt x="5419" y="313"/>
                    <a:pt x="5561" y="323"/>
                  </a:cubicBezTo>
                  <a:cubicBezTo>
                    <a:pt x="5862" y="341"/>
                    <a:pt x="6159" y="385"/>
                    <a:pt x="6452" y="456"/>
                  </a:cubicBezTo>
                  <a:cubicBezTo>
                    <a:pt x="6715" y="520"/>
                    <a:pt x="6974" y="683"/>
                    <a:pt x="7241" y="707"/>
                  </a:cubicBezTo>
                  <a:cubicBezTo>
                    <a:pt x="7243" y="707"/>
                    <a:pt x="7246" y="707"/>
                    <a:pt x="7249" y="707"/>
                  </a:cubicBezTo>
                  <a:cubicBezTo>
                    <a:pt x="7320" y="707"/>
                    <a:pt x="7336" y="614"/>
                    <a:pt x="7298" y="568"/>
                  </a:cubicBezTo>
                  <a:cubicBezTo>
                    <a:pt x="7139" y="368"/>
                    <a:pt x="6803" y="273"/>
                    <a:pt x="6567" y="196"/>
                  </a:cubicBezTo>
                  <a:cubicBezTo>
                    <a:pt x="6296" y="109"/>
                    <a:pt x="6017" y="51"/>
                    <a:pt x="5734" y="26"/>
                  </a:cubicBezTo>
                  <a:cubicBezTo>
                    <a:pt x="5545" y="8"/>
                    <a:pt x="5357" y="0"/>
                    <a:pt x="5168" y="0"/>
                  </a:cubicBezTo>
                  <a:close/>
                </a:path>
              </a:pathLst>
            </a:custGeom>
            <a:solidFill>
              <a:srgbClr val="4431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2" name="Google Shape;1982;p53"/>
            <p:cNvSpPr/>
            <p:nvPr/>
          </p:nvSpPr>
          <p:spPr>
            <a:xfrm>
              <a:off x="7591073" y="3535382"/>
              <a:ext cx="110376" cy="1034977"/>
            </a:xfrm>
            <a:custGeom>
              <a:avLst/>
              <a:gdLst/>
              <a:ahLst/>
              <a:cxnLst/>
              <a:rect l="l" t="t" r="r" b="b"/>
              <a:pathLst>
                <a:path w="1940" h="18191" extrusionOk="0">
                  <a:moveTo>
                    <a:pt x="1841" y="1"/>
                  </a:moveTo>
                  <a:cubicBezTo>
                    <a:pt x="1797" y="1"/>
                    <a:pt x="1749" y="24"/>
                    <a:pt x="1732" y="70"/>
                  </a:cubicBezTo>
                  <a:lnTo>
                    <a:pt x="1732" y="71"/>
                  </a:lnTo>
                  <a:cubicBezTo>
                    <a:pt x="1319" y="1157"/>
                    <a:pt x="1132" y="2327"/>
                    <a:pt x="933" y="3468"/>
                  </a:cubicBezTo>
                  <a:cubicBezTo>
                    <a:pt x="741" y="4555"/>
                    <a:pt x="590" y="5649"/>
                    <a:pt x="462" y="6745"/>
                  </a:cubicBezTo>
                  <a:cubicBezTo>
                    <a:pt x="189" y="9079"/>
                    <a:pt x="59" y="11424"/>
                    <a:pt x="20" y="13774"/>
                  </a:cubicBezTo>
                  <a:cubicBezTo>
                    <a:pt x="9" y="14492"/>
                    <a:pt x="7" y="15209"/>
                    <a:pt x="13" y="15927"/>
                  </a:cubicBezTo>
                  <a:cubicBezTo>
                    <a:pt x="20" y="16655"/>
                    <a:pt x="0" y="17389"/>
                    <a:pt x="101" y="18110"/>
                  </a:cubicBezTo>
                  <a:cubicBezTo>
                    <a:pt x="109" y="18167"/>
                    <a:pt x="147" y="18190"/>
                    <a:pt x="189" y="18190"/>
                  </a:cubicBezTo>
                  <a:cubicBezTo>
                    <a:pt x="247" y="18190"/>
                    <a:pt x="312" y="18146"/>
                    <a:pt x="319" y="18080"/>
                  </a:cubicBezTo>
                  <a:cubicBezTo>
                    <a:pt x="384" y="17429"/>
                    <a:pt x="348" y="16772"/>
                    <a:pt x="347" y="16117"/>
                  </a:cubicBezTo>
                  <a:cubicBezTo>
                    <a:pt x="346" y="15489"/>
                    <a:pt x="348" y="14861"/>
                    <a:pt x="354" y="14232"/>
                  </a:cubicBezTo>
                  <a:cubicBezTo>
                    <a:pt x="365" y="13024"/>
                    <a:pt x="398" y="11816"/>
                    <a:pt x="460" y="10608"/>
                  </a:cubicBezTo>
                  <a:cubicBezTo>
                    <a:pt x="577" y="8326"/>
                    <a:pt x="813" y="6055"/>
                    <a:pt x="1216" y="3806"/>
                  </a:cubicBezTo>
                  <a:cubicBezTo>
                    <a:pt x="1439" y="2567"/>
                    <a:pt x="1774" y="1345"/>
                    <a:pt x="1931" y="97"/>
                  </a:cubicBezTo>
                  <a:cubicBezTo>
                    <a:pt x="1939" y="32"/>
                    <a:pt x="1892" y="1"/>
                    <a:pt x="1841" y="1"/>
                  </a:cubicBezTo>
                  <a:close/>
                </a:path>
              </a:pathLst>
            </a:custGeom>
            <a:solidFill>
              <a:srgbClr val="4431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3" name="Google Shape;1983;p53"/>
            <p:cNvSpPr/>
            <p:nvPr/>
          </p:nvSpPr>
          <p:spPr>
            <a:xfrm>
              <a:off x="6717831" y="4570889"/>
              <a:ext cx="28732" cy="60309"/>
            </a:xfrm>
            <a:custGeom>
              <a:avLst/>
              <a:gdLst/>
              <a:ahLst/>
              <a:cxnLst/>
              <a:rect l="l" t="t" r="r" b="b"/>
              <a:pathLst>
                <a:path w="505" h="1060" extrusionOk="0">
                  <a:moveTo>
                    <a:pt x="429" y="1"/>
                  </a:moveTo>
                  <a:cubicBezTo>
                    <a:pt x="419" y="1"/>
                    <a:pt x="409" y="3"/>
                    <a:pt x="399" y="7"/>
                  </a:cubicBezTo>
                  <a:cubicBezTo>
                    <a:pt x="318" y="47"/>
                    <a:pt x="250" y="109"/>
                    <a:pt x="201" y="186"/>
                  </a:cubicBezTo>
                  <a:cubicBezTo>
                    <a:pt x="155" y="262"/>
                    <a:pt x="117" y="344"/>
                    <a:pt x="87" y="429"/>
                  </a:cubicBezTo>
                  <a:cubicBezTo>
                    <a:pt x="27" y="594"/>
                    <a:pt x="1" y="769"/>
                    <a:pt x="8" y="943"/>
                  </a:cubicBezTo>
                  <a:cubicBezTo>
                    <a:pt x="9" y="1007"/>
                    <a:pt x="61" y="1058"/>
                    <a:pt x="124" y="1059"/>
                  </a:cubicBezTo>
                  <a:cubicBezTo>
                    <a:pt x="184" y="1059"/>
                    <a:pt x="243" y="1006"/>
                    <a:pt x="239" y="943"/>
                  </a:cubicBezTo>
                  <a:cubicBezTo>
                    <a:pt x="231" y="791"/>
                    <a:pt x="253" y="639"/>
                    <a:pt x="304" y="496"/>
                  </a:cubicBezTo>
                  <a:cubicBezTo>
                    <a:pt x="354" y="353"/>
                    <a:pt x="448" y="225"/>
                    <a:pt x="491" y="78"/>
                  </a:cubicBezTo>
                  <a:cubicBezTo>
                    <a:pt x="505" y="32"/>
                    <a:pt x="468" y="1"/>
                    <a:pt x="429" y="1"/>
                  </a:cubicBezTo>
                  <a:close/>
                </a:path>
              </a:pathLst>
            </a:custGeom>
            <a:solidFill>
              <a:srgbClr val="4431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4" name="Google Shape;1984;p53"/>
            <p:cNvSpPr/>
            <p:nvPr/>
          </p:nvSpPr>
          <p:spPr>
            <a:xfrm>
              <a:off x="6765851" y="4577830"/>
              <a:ext cx="38859" cy="72086"/>
            </a:xfrm>
            <a:custGeom>
              <a:avLst/>
              <a:gdLst/>
              <a:ahLst/>
              <a:cxnLst/>
              <a:rect l="l" t="t" r="r" b="b"/>
              <a:pathLst>
                <a:path w="683" h="1267" extrusionOk="0">
                  <a:moveTo>
                    <a:pt x="357" y="797"/>
                  </a:moveTo>
                  <a:cubicBezTo>
                    <a:pt x="357" y="797"/>
                    <a:pt x="356" y="801"/>
                    <a:pt x="355" y="805"/>
                  </a:cubicBezTo>
                  <a:lnTo>
                    <a:pt x="355" y="805"/>
                  </a:lnTo>
                  <a:cubicBezTo>
                    <a:pt x="357" y="800"/>
                    <a:pt x="357" y="797"/>
                    <a:pt x="357" y="797"/>
                  </a:cubicBezTo>
                  <a:close/>
                  <a:moveTo>
                    <a:pt x="581" y="1"/>
                  </a:moveTo>
                  <a:cubicBezTo>
                    <a:pt x="574" y="1"/>
                    <a:pt x="568" y="1"/>
                    <a:pt x="561" y="3"/>
                  </a:cubicBezTo>
                  <a:cubicBezTo>
                    <a:pt x="325" y="43"/>
                    <a:pt x="171" y="286"/>
                    <a:pt x="96" y="496"/>
                  </a:cubicBezTo>
                  <a:cubicBezTo>
                    <a:pt x="21" y="710"/>
                    <a:pt x="1" y="953"/>
                    <a:pt x="83" y="1167"/>
                  </a:cubicBezTo>
                  <a:cubicBezTo>
                    <a:pt x="105" y="1224"/>
                    <a:pt x="152" y="1267"/>
                    <a:pt x="213" y="1267"/>
                  </a:cubicBezTo>
                  <a:cubicBezTo>
                    <a:pt x="220" y="1267"/>
                    <a:pt x="227" y="1266"/>
                    <a:pt x="234" y="1265"/>
                  </a:cubicBezTo>
                  <a:cubicBezTo>
                    <a:pt x="296" y="1256"/>
                    <a:pt x="358" y="1200"/>
                    <a:pt x="354" y="1130"/>
                  </a:cubicBezTo>
                  <a:lnTo>
                    <a:pt x="354" y="1130"/>
                  </a:lnTo>
                  <a:lnTo>
                    <a:pt x="351" y="1131"/>
                  </a:lnTo>
                  <a:cubicBezTo>
                    <a:pt x="344" y="1037"/>
                    <a:pt x="344" y="942"/>
                    <a:pt x="351" y="849"/>
                  </a:cubicBezTo>
                  <a:cubicBezTo>
                    <a:pt x="353" y="836"/>
                    <a:pt x="354" y="824"/>
                    <a:pt x="355" y="811"/>
                  </a:cubicBezTo>
                  <a:cubicBezTo>
                    <a:pt x="355" y="809"/>
                    <a:pt x="355" y="807"/>
                    <a:pt x="355" y="805"/>
                  </a:cubicBezTo>
                  <a:lnTo>
                    <a:pt x="355" y="805"/>
                  </a:lnTo>
                  <a:cubicBezTo>
                    <a:pt x="355" y="806"/>
                    <a:pt x="355" y="807"/>
                    <a:pt x="355" y="808"/>
                  </a:cubicBezTo>
                  <a:cubicBezTo>
                    <a:pt x="358" y="784"/>
                    <a:pt x="363" y="761"/>
                    <a:pt x="368" y="740"/>
                  </a:cubicBezTo>
                  <a:cubicBezTo>
                    <a:pt x="378" y="692"/>
                    <a:pt x="392" y="644"/>
                    <a:pt x="409" y="599"/>
                  </a:cubicBezTo>
                  <a:cubicBezTo>
                    <a:pt x="412" y="591"/>
                    <a:pt x="414" y="584"/>
                    <a:pt x="417" y="576"/>
                  </a:cubicBezTo>
                  <a:lnTo>
                    <a:pt x="417" y="576"/>
                  </a:lnTo>
                  <a:cubicBezTo>
                    <a:pt x="419" y="572"/>
                    <a:pt x="422" y="564"/>
                    <a:pt x="424" y="559"/>
                  </a:cubicBezTo>
                  <a:cubicBezTo>
                    <a:pt x="434" y="539"/>
                    <a:pt x="443" y="517"/>
                    <a:pt x="453" y="497"/>
                  </a:cubicBezTo>
                  <a:cubicBezTo>
                    <a:pt x="472" y="454"/>
                    <a:pt x="494" y="413"/>
                    <a:pt x="518" y="374"/>
                  </a:cubicBezTo>
                  <a:cubicBezTo>
                    <a:pt x="567" y="292"/>
                    <a:pt x="618" y="214"/>
                    <a:pt x="655" y="126"/>
                  </a:cubicBezTo>
                  <a:cubicBezTo>
                    <a:pt x="683" y="63"/>
                    <a:pt x="645" y="1"/>
                    <a:pt x="581" y="1"/>
                  </a:cubicBezTo>
                  <a:close/>
                </a:path>
              </a:pathLst>
            </a:custGeom>
            <a:solidFill>
              <a:srgbClr val="4431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5" name="Google Shape;1985;p53"/>
            <p:cNvSpPr/>
            <p:nvPr/>
          </p:nvSpPr>
          <p:spPr>
            <a:xfrm>
              <a:off x="7749244" y="3770931"/>
              <a:ext cx="133589" cy="926421"/>
            </a:xfrm>
            <a:custGeom>
              <a:avLst/>
              <a:gdLst/>
              <a:ahLst/>
              <a:cxnLst/>
              <a:rect l="l" t="t" r="r" b="b"/>
              <a:pathLst>
                <a:path w="2348" h="16283" extrusionOk="0">
                  <a:moveTo>
                    <a:pt x="2217" y="0"/>
                  </a:moveTo>
                  <a:cubicBezTo>
                    <a:pt x="2184" y="0"/>
                    <a:pt x="2150" y="16"/>
                    <a:pt x="2129" y="52"/>
                  </a:cubicBezTo>
                  <a:cubicBezTo>
                    <a:pt x="1991" y="288"/>
                    <a:pt x="1954" y="557"/>
                    <a:pt x="1895" y="821"/>
                  </a:cubicBezTo>
                  <a:cubicBezTo>
                    <a:pt x="1834" y="1095"/>
                    <a:pt x="1777" y="1369"/>
                    <a:pt x="1723" y="1644"/>
                  </a:cubicBezTo>
                  <a:cubicBezTo>
                    <a:pt x="1632" y="2118"/>
                    <a:pt x="1551" y="2594"/>
                    <a:pt x="1471" y="3071"/>
                  </a:cubicBezTo>
                  <a:cubicBezTo>
                    <a:pt x="1390" y="3542"/>
                    <a:pt x="1352" y="4030"/>
                    <a:pt x="1250" y="4496"/>
                  </a:cubicBezTo>
                  <a:cubicBezTo>
                    <a:pt x="1125" y="5075"/>
                    <a:pt x="987" y="5648"/>
                    <a:pt x="874" y="6228"/>
                  </a:cubicBezTo>
                  <a:cubicBezTo>
                    <a:pt x="649" y="7388"/>
                    <a:pt x="459" y="8548"/>
                    <a:pt x="270" y="9714"/>
                  </a:cubicBezTo>
                  <a:cubicBezTo>
                    <a:pt x="181" y="10260"/>
                    <a:pt x="137" y="10809"/>
                    <a:pt x="78" y="11360"/>
                  </a:cubicBezTo>
                  <a:cubicBezTo>
                    <a:pt x="22" y="11904"/>
                    <a:pt x="1" y="12485"/>
                    <a:pt x="167" y="13014"/>
                  </a:cubicBezTo>
                  <a:cubicBezTo>
                    <a:pt x="330" y="13533"/>
                    <a:pt x="621" y="13998"/>
                    <a:pt x="884" y="14472"/>
                  </a:cubicBezTo>
                  <a:cubicBezTo>
                    <a:pt x="1211" y="15062"/>
                    <a:pt x="1494" y="15723"/>
                    <a:pt x="1916" y="16252"/>
                  </a:cubicBezTo>
                  <a:cubicBezTo>
                    <a:pt x="1933" y="16273"/>
                    <a:pt x="1956" y="16283"/>
                    <a:pt x="1979" y="16283"/>
                  </a:cubicBezTo>
                  <a:cubicBezTo>
                    <a:pt x="2039" y="16283"/>
                    <a:pt x="2103" y="16221"/>
                    <a:pt x="2081" y="16156"/>
                  </a:cubicBezTo>
                  <a:lnTo>
                    <a:pt x="2081" y="16156"/>
                  </a:lnTo>
                  <a:lnTo>
                    <a:pt x="2081" y="16157"/>
                  </a:lnTo>
                  <a:cubicBezTo>
                    <a:pt x="1895" y="15608"/>
                    <a:pt x="1558" y="15099"/>
                    <a:pt x="1285" y="14590"/>
                  </a:cubicBezTo>
                  <a:cubicBezTo>
                    <a:pt x="1047" y="14148"/>
                    <a:pt x="776" y="13712"/>
                    <a:pt x="584" y="13246"/>
                  </a:cubicBezTo>
                  <a:cubicBezTo>
                    <a:pt x="125" y="12138"/>
                    <a:pt x="383" y="11026"/>
                    <a:pt x="538" y="9886"/>
                  </a:cubicBezTo>
                  <a:cubicBezTo>
                    <a:pt x="693" y="8754"/>
                    <a:pt x="931" y="7626"/>
                    <a:pt x="1145" y="6505"/>
                  </a:cubicBezTo>
                  <a:cubicBezTo>
                    <a:pt x="1249" y="5954"/>
                    <a:pt x="1369" y="5400"/>
                    <a:pt x="1442" y="4845"/>
                  </a:cubicBezTo>
                  <a:cubicBezTo>
                    <a:pt x="1508" y="4346"/>
                    <a:pt x="1637" y="3861"/>
                    <a:pt x="1724" y="3365"/>
                  </a:cubicBezTo>
                  <a:cubicBezTo>
                    <a:pt x="1814" y="2860"/>
                    <a:pt x="1904" y="2355"/>
                    <a:pt x="2003" y="1852"/>
                  </a:cubicBezTo>
                  <a:cubicBezTo>
                    <a:pt x="2057" y="1581"/>
                    <a:pt x="2112" y="1310"/>
                    <a:pt x="2170" y="1040"/>
                  </a:cubicBezTo>
                  <a:cubicBezTo>
                    <a:pt x="2235" y="734"/>
                    <a:pt x="2348" y="421"/>
                    <a:pt x="2331" y="107"/>
                  </a:cubicBezTo>
                  <a:cubicBezTo>
                    <a:pt x="2327" y="43"/>
                    <a:pt x="2272" y="0"/>
                    <a:pt x="2217" y="0"/>
                  </a:cubicBezTo>
                  <a:close/>
                </a:path>
              </a:pathLst>
            </a:custGeom>
            <a:solidFill>
              <a:srgbClr val="4431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6" name="Google Shape;1986;p53"/>
            <p:cNvSpPr/>
            <p:nvPr/>
          </p:nvSpPr>
          <p:spPr>
            <a:xfrm>
              <a:off x="7952193" y="4616406"/>
              <a:ext cx="79425" cy="76069"/>
            </a:xfrm>
            <a:custGeom>
              <a:avLst/>
              <a:gdLst/>
              <a:ahLst/>
              <a:cxnLst/>
              <a:rect l="l" t="t" r="r" b="b"/>
              <a:pathLst>
                <a:path w="1396" h="1337" extrusionOk="0">
                  <a:moveTo>
                    <a:pt x="124" y="1"/>
                  </a:moveTo>
                  <a:cubicBezTo>
                    <a:pt x="87" y="1"/>
                    <a:pt x="53" y="17"/>
                    <a:pt x="32" y="54"/>
                  </a:cubicBezTo>
                  <a:cubicBezTo>
                    <a:pt x="1" y="106"/>
                    <a:pt x="19" y="173"/>
                    <a:pt x="71" y="204"/>
                  </a:cubicBezTo>
                  <a:cubicBezTo>
                    <a:pt x="303" y="336"/>
                    <a:pt x="501" y="502"/>
                    <a:pt x="689" y="690"/>
                  </a:cubicBezTo>
                  <a:cubicBezTo>
                    <a:pt x="783" y="785"/>
                    <a:pt x="872" y="888"/>
                    <a:pt x="958" y="990"/>
                  </a:cubicBezTo>
                  <a:cubicBezTo>
                    <a:pt x="1042" y="1088"/>
                    <a:pt x="1127" y="1187"/>
                    <a:pt x="1204" y="1289"/>
                  </a:cubicBezTo>
                  <a:cubicBezTo>
                    <a:pt x="1225" y="1317"/>
                    <a:pt x="1254" y="1336"/>
                    <a:pt x="1287" y="1336"/>
                  </a:cubicBezTo>
                  <a:cubicBezTo>
                    <a:pt x="1299" y="1336"/>
                    <a:pt x="1311" y="1334"/>
                    <a:pt x="1323" y="1328"/>
                  </a:cubicBezTo>
                  <a:cubicBezTo>
                    <a:pt x="1365" y="1310"/>
                    <a:pt x="1395" y="1261"/>
                    <a:pt x="1380" y="1215"/>
                  </a:cubicBezTo>
                  <a:cubicBezTo>
                    <a:pt x="1332" y="1078"/>
                    <a:pt x="1277" y="949"/>
                    <a:pt x="1198" y="827"/>
                  </a:cubicBezTo>
                  <a:cubicBezTo>
                    <a:pt x="1114" y="702"/>
                    <a:pt x="1017" y="587"/>
                    <a:pt x="908" y="484"/>
                  </a:cubicBezTo>
                  <a:cubicBezTo>
                    <a:pt x="700" y="286"/>
                    <a:pt x="446" y="129"/>
                    <a:pt x="183" y="14"/>
                  </a:cubicBezTo>
                  <a:cubicBezTo>
                    <a:pt x="163" y="5"/>
                    <a:pt x="143" y="1"/>
                    <a:pt x="124" y="1"/>
                  </a:cubicBezTo>
                  <a:close/>
                </a:path>
              </a:pathLst>
            </a:custGeom>
            <a:solidFill>
              <a:srgbClr val="4431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7" name="Google Shape;1987;p53"/>
            <p:cNvSpPr/>
            <p:nvPr/>
          </p:nvSpPr>
          <p:spPr>
            <a:xfrm>
              <a:off x="8003001" y="4598426"/>
              <a:ext cx="70493" cy="68729"/>
            </a:xfrm>
            <a:custGeom>
              <a:avLst/>
              <a:gdLst/>
              <a:ahLst/>
              <a:cxnLst/>
              <a:rect l="l" t="t" r="r" b="b"/>
              <a:pathLst>
                <a:path w="1239" h="1208" extrusionOk="0">
                  <a:moveTo>
                    <a:pt x="189" y="1"/>
                  </a:moveTo>
                  <a:cubicBezTo>
                    <a:pt x="74" y="1"/>
                    <a:pt x="1" y="164"/>
                    <a:pt x="121" y="237"/>
                  </a:cubicBezTo>
                  <a:cubicBezTo>
                    <a:pt x="325" y="360"/>
                    <a:pt x="526" y="480"/>
                    <a:pt x="692" y="647"/>
                  </a:cubicBezTo>
                  <a:cubicBezTo>
                    <a:pt x="731" y="684"/>
                    <a:pt x="763" y="726"/>
                    <a:pt x="799" y="766"/>
                  </a:cubicBezTo>
                  <a:cubicBezTo>
                    <a:pt x="817" y="785"/>
                    <a:pt x="836" y="803"/>
                    <a:pt x="853" y="823"/>
                  </a:cubicBezTo>
                  <a:cubicBezTo>
                    <a:pt x="862" y="833"/>
                    <a:pt x="871" y="842"/>
                    <a:pt x="879" y="853"/>
                  </a:cubicBezTo>
                  <a:cubicBezTo>
                    <a:pt x="881" y="855"/>
                    <a:pt x="888" y="865"/>
                    <a:pt x="892" y="869"/>
                  </a:cubicBezTo>
                  <a:lnTo>
                    <a:pt x="892" y="869"/>
                  </a:lnTo>
                  <a:cubicBezTo>
                    <a:pt x="953" y="951"/>
                    <a:pt x="1012" y="1042"/>
                    <a:pt x="1048" y="1139"/>
                  </a:cubicBezTo>
                  <a:cubicBezTo>
                    <a:pt x="1064" y="1184"/>
                    <a:pt x="1106" y="1207"/>
                    <a:pt x="1146" y="1207"/>
                  </a:cubicBezTo>
                  <a:cubicBezTo>
                    <a:pt x="1193" y="1207"/>
                    <a:pt x="1238" y="1176"/>
                    <a:pt x="1237" y="1114"/>
                  </a:cubicBezTo>
                  <a:cubicBezTo>
                    <a:pt x="1230" y="858"/>
                    <a:pt x="1119" y="617"/>
                    <a:pt x="928" y="446"/>
                  </a:cubicBezTo>
                  <a:cubicBezTo>
                    <a:pt x="727" y="265"/>
                    <a:pt x="489" y="140"/>
                    <a:pt x="251" y="16"/>
                  </a:cubicBezTo>
                  <a:cubicBezTo>
                    <a:pt x="229" y="6"/>
                    <a:pt x="208" y="1"/>
                    <a:pt x="189" y="1"/>
                  </a:cubicBezTo>
                  <a:close/>
                </a:path>
              </a:pathLst>
            </a:custGeom>
            <a:solidFill>
              <a:srgbClr val="4431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88" name="Google Shape;1988;p53"/>
          <p:cNvGrpSpPr/>
          <p:nvPr/>
        </p:nvGrpSpPr>
        <p:grpSpPr>
          <a:xfrm rot="-2232546">
            <a:off x="7817246" y="1711984"/>
            <a:ext cx="357048" cy="355254"/>
            <a:chOff x="8140166" y="2287204"/>
            <a:chExt cx="357063" cy="355270"/>
          </a:xfrm>
        </p:grpSpPr>
        <p:sp>
          <p:nvSpPr>
            <p:cNvPr id="1989" name="Google Shape;1989;p53"/>
            <p:cNvSpPr/>
            <p:nvPr/>
          </p:nvSpPr>
          <p:spPr>
            <a:xfrm rot="6745560">
              <a:off x="8273379" y="2401291"/>
              <a:ext cx="163765" cy="239580"/>
            </a:xfrm>
            <a:custGeom>
              <a:avLst/>
              <a:gdLst/>
              <a:ahLst/>
              <a:cxnLst/>
              <a:rect l="l" t="t" r="r" b="b"/>
              <a:pathLst>
                <a:path w="11082" h="12766" extrusionOk="0">
                  <a:moveTo>
                    <a:pt x="11082" y="12766"/>
                  </a:moveTo>
                  <a:lnTo>
                    <a:pt x="3016" y="0"/>
                  </a:lnTo>
                  <a:lnTo>
                    <a:pt x="0" y="491"/>
                  </a:lnTo>
                  <a:lnTo>
                    <a:pt x="10310" y="1276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990" name="Google Shape;1990;p53"/>
            <p:cNvSpPr/>
            <p:nvPr/>
          </p:nvSpPr>
          <p:spPr>
            <a:xfrm rot="4784258">
              <a:off x="8167776" y="2288513"/>
              <a:ext cx="163752" cy="192886"/>
            </a:xfrm>
            <a:custGeom>
              <a:avLst/>
              <a:gdLst/>
              <a:ahLst/>
              <a:cxnLst/>
              <a:rect l="l" t="t" r="r" b="b"/>
              <a:pathLst>
                <a:path w="11082" h="12766" extrusionOk="0">
                  <a:moveTo>
                    <a:pt x="11082" y="12766"/>
                  </a:moveTo>
                  <a:lnTo>
                    <a:pt x="3016" y="0"/>
                  </a:lnTo>
                  <a:lnTo>
                    <a:pt x="0" y="491"/>
                  </a:lnTo>
                  <a:lnTo>
                    <a:pt x="10310" y="1276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</p:grpSp>
      <p:grpSp>
        <p:nvGrpSpPr>
          <p:cNvPr id="1991" name="Google Shape;1991;p53"/>
          <p:cNvGrpSpPr/>
          <p:nvPr/>
        </p:nvGrpSpPr>
        <p:grpSpPr>
          <a:xfrm rot="772050">
            <a:off x="634576" y="568817"/>
            <a:ext cx="340600" cy="327381"/>
            <a:chOff x="427198" y="876398"/>
            <a:chExt cx="340596" cy="327377"/>
          </a:xfrm>
        </p:grpSpPr>
        <p:sp>
          <p:nvSpPr>
            <p:cNvPr id="1992" name="Google Shape;1992;p53"/>
            <p:cNvSpPr/>
            <p:nvPr/>
          </p:nvSpPr>
          <p:spPr>
            <a:xfrm>
              <a:off x="427198" y="91912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3" name="Google Shape;1993;p53"/>
            <p:cNvSpPr/>
            <p:nvPr/>
          </p:nvSpPr>
          <p:spPr>
            <a:xfrm>
              <a:off x="463050" y="994675"/>
              <a:ext cx="252000" cy="209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4" name="Google Shape;1994;p53"/>
            <p:cNvSpPr/>
            <p:nvPr/>
          </p:nvSpPr>
          <p:spPr>
            <a:xfrm>
              <a:off x="563934" y="876398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5" name="Google Shape;1995;p53"/>
            <p:cNvSpPr/>
            <p:nvPr/>
          </p:nvSpPr>
          <p:spPr>
            <a:xfrm>
              <a:off x="688294" y="93151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96" name="Google Shape;1996;p53"/>
          <p:cNvGrpSpPr/>
          <p:nvPr/>
        </p:nvGrpSpPr>
        <p:grpSpPr>
          <a:xfrm rot="1509799">
            <a:off x="6806340" y="1255933"/>
            <a:ext cx="340596" cy="327377"/>
            <a:chOff x="427198" y="876398"/>
            <a:chExt cx="340596" cy="327377"/>
          </a:xfrm>
        </p:grpSpPr>
        <p:sp>
          <p:nvSpPr>
            <p:cNvPr id="1997" name="Google Shape;1997;p53"/>
            <p:cNvSpPr/>
            <p:nvPr/>
          </p:nvSpPr>
          <p:spPr>
            <a:xfrm>
              <a:off x="427198" y="91912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8" name="Google Shape;1998;p53"/>
            <p:cNvSpPr/>
            <p:nvPr/>
          </p:nvSpPr>
          <p:spPr>
            <a:xfrm>
              <a:off x="463050" y="994675"/>
              <a:ext cx="252000" cy="209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9" name="Google Shape;1999;p53"/>
            <p:cNvSpPr/>
            <p:nvPr/>
          </p:nvSpPr>
          <p:spPr>
            <a:xfrm>
              <a:off x="563934" y="876398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0" name="Google Shape;2000;p53"/>
            <p:cNvSpPr/>
            <p:nvPr/>
          </p:nvSpPr>
          <p:spPr>
            <a:xfrm>
              <a:off x="688294" y="93151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01" name="Google Shape;2001;p53"/>
          <p:cNvGrpSpPr/>
          <p:nvPr/>
        </p:nvGrpSpPr>
        <p:grpSpPr>
          <a:xfrm rot="-2224879">
            <a:off x="2046926" y="890457"/>
            <a:ext cx="214148" cy="205836"/>
            <a:chOff x="427198" y="876398"/>
            <a:chExt cx="340596" cy="327377"/>
          </a:xfrm>
        </p:grpSpPr>
        <p:sp>
          <p:nvSpPr>
            <p:cNvPr id="2002" name="Google Shape;2002;p53"/>
            <p:cNvSpPr/>
            <p:nvPr/>
          </p:nvSpPr>
          <p:spPr>
            <a:xfrm>
              <a:off x="427198" y="91912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3" name="Google Shape;2003;p53"/>
            <p:cNvSpPr/>
            <p:nvPr/>
          </p:nvSpPr>
          <p:spPr>
            <a:xfrm>
              <a:off x="463050" y="994675"/>
              <a:ext cx="252000" cy="209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4" name="Google Shape;2004;p53"/>
            <p:cNvSpPr/>
            <p:nvPr/>
          </p:nvSpPr>
          <p:spPr>
            <a:xfrm>
              <a:off x="563934" y="876398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5" name="Google Shape;2005;p53"/>
            <p:cNvSpPr/>
            <p:nvPr/>
          </p:nvSpPr>
          <p:spPr>
            <a:xfrm>
              <a:off x="688294" y="93151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06" name="Google Shape;2006;p53"/>
          <p:cNvGrpSpPr/>
          <p:nvPr/>
        </p:nvGrpSpPr>
        <p:grpSpPr>
          <a:xfrm rot="-2224879">
            <a:off x="697801" y="2080032"/>
            <a:ext cx="214148" cy="205836"/>
            <a:chOff x="427198" y="876398"/>
            <a:chExt cx="340596" cy="327377"/>
          </a:xfrm>
        </p:grpSpPr>
        <p:sp>
          <p:nvSpPr>
            <p:cNvPr id="2007" name="Google Shape;2007;p53"/>
            <p:cNvSpPr/>
            <p:nvPr/>
          </p:nvSpPr>
          <p:spPr>
            <a:xfrm>
              <a:off x="427198" y="91912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8" name="Google Shape;2008;p53"/>
            <p:cNvSpPr/>
            <p:nvPr/>
          </p:nvSpPr>
          <p:spPr>
            <a:xfrm>
              <a:off x="463050" y="994675"/>
              <a:ext cx="252000" cy="209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9" name="Google Shape;2009;p53"/>
            <p:cNvSpPr/>
            <p:nvPr/>
          </p:nvSpPr>
          <p:spPr>
            <a:xfrm>
              <a:off x="563934" y="876398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0" name="Google Shape;2010;p53"/>
            <p:cNvSpPr/>
            <p:nvPr/>
          </p:nvSpPr>
          <p:spPr>
            <a:xfrm>
              <a:off x="688294" y="93151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11" name="Google Shape;2011;p53"/>
          <p:cNvGrpSpPr/>
          <p:nvPr/>
        </p:nvGrpSpPr>
        <p:grpSpPr>
          <a:xfrm rot="-2224879">
            <a:off x="4303701" y="4358907"/>
            <a:ext cx="214148" cy="205836"/>
            <a:chOff x="427198" y="876398"/>
            <a:chExt cx="340596" cy="327377"/>
          </a:xfrm>
        </p:grpSpPr>
        <p:sp>
          <p:nvSpPr>
            <p:cNvPr id="2012" name="Google Shape;2012;p53"/>
            <p:cNvSpPr/>
            <p:nvPr/>
          </p:nvSpPr>
          <p:spPr>
            <a:xfrm>
              <a:off x="427198" y="91912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3" name="Google Shape;2013;p53"/>
            <p:cNvSpPr/>
            <p:nvPr/>
          </p:nvSpPr>
          <p:spPr>
            <a:xfrm>
              <a:off x="463050" y="994675"/>
              <a:ext cx="252000" cy="209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4" name="Google Shape;2014;p53"/>
            <p:cNvSpPr/>
            <p:nvPr/>
          </p:nvSpPr>
          <p:spPr>
            <a:xfrm>
              <a:off x="563934" y="876398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5" name="Google Shape;2015;p53"/>
            <p:cNvSpPr/>
            <p:nvPr/>
          </p:nvSpPr>
          <p:spPr>
            <a:xfrm>
              <a:off x="688294" y="93151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16" name="Google Shape;2016;p53"/>
          <p:cNvGrpSpPr/>
          <p:nvPr/>
        </p:nvGrpSpPr>
        <p:grpSpPr>
          <a:xfrm rot="-2224879">
            <a:off x="3330926" y="4139032"/>
            <a:ext cx="214148" cy="205836"/>
            <a:chOff x="427198" y="876398"/>
            <a:chExt cx="340596" cy="327377"/>
          </a:xfrm>
        </p:grpSpPr>
        <p:sp>
          <p:nvSpPr>
            <p:cNvPr id="2017" name="Google Shape;2017;p53"/>
            <p:cNvSpPr/>
            <p:nvPr/>
          </p:nvSpPr>
          <p:spPr>
            <a:xfrm>
              <a:off x="427198" y="91912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8" name="Google Shape;2018;p53"/>
            <p:cNvSpPr/>
            <p:nvPr/>
          </p:nvSpPr>
          <p:spPr>
            <a:xfrm>
              <a:off x="463050" y="994675"/>
              <a:ext cx="252000" cy="209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9" name="Google Shape;2019;p53"/>
            <p:cNvSpPr/>
            <p:nvPr/>
          </p:nvSpPr>
          <p:spPr>
            <a:xfrm>
              <a:off x="563934" y="876398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0" name="Google Shape;2020;p53"/>
            <p:cNvSpPr/>
            <p:nvPr/>
          </p:nvSpPr>
          <p:spPr>
            <a:xfrm>
              <a:off x="688294" y="931512"/>
              <a:ext cx="79500" cy="77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1" name="Google Shape;2021;p53"/>
          <p:cNvGrpSpPr/>
          <p:nvPr/>
        </p:nvGrpSpPr>
        <p:grpSpPr>
          <a:xfrm flipH="1">
            <a:off x="4738156" y="2940543"/>
            <a:ext cx="1788258" cy="1799448"/>
            <a:chOff x="4622050" y="2741813"/>
            <a:chExt cx="1788258" cy="1799448"/>
          </a:xfrm>
        </p:grpSpPr>
        <p:grpSp>
          <p:nvGrpSpPr>
            <p:cNvPr id="2022" name="Google Shape;2022;p53"/>
            <p:cNvGrpSpPr/>
            <p:nvPr/>
          </p:nvGrpSpPr>
          <p:grpSpPr>
            <a:xfrm>
              <a:off x="4622050" y="2741813"/>
              <a:ext cx="1788258" cy="1799448"/>
              <a:chOff x="4745000" y="2726438"/>
              <a:chExt cx="1788258" cy="1799448"/>
            </a:xfrm>
          </p:grpSpPr>
          <p:grpSp>
            <p:nvGrpSpPr>
              <p:cNvPr id="2023" name="Google Shape;2023;p53"/>
              <p:cNvGrpSpPr/>
              <p:nvPr/>
            </p:nvGrpSpPr>
            <p:grpSpPr>
              <a:xfrm rot="2700000">
                <a:off x="5754221" y="3085307"/>
                <a:ext cx="276406" cy="339986"/>
                <a:chOff x="2295827" y="3941979"/>
                <a:chExt cx="276408" cy="339989"/>
              </a:xfrm>
            </p:grpSpPr>
            <p:sp>
              <p:nvSpPr>
                <p:cNvPr id="2024" name="Google Shape;2024;p53"/>
                <p:cNvSpPr/>
                <p:nvPr/>
              </p:nvSpPr>
              <p:spPr>
                <a:xfrm rot="-4695998">
                  <a:off x="2335331" y="4111770"/>
                  <a:ext cx="124249" cy="1817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82" h="12766" extrusionOk="0">
                      <a:moveTo>
                        <a:pt x="11082" y="12766"/>
                      </a:moveTo>
                      <a:lnTo>
                        <a:pt x="3016" y="0"/>
                      </a:lnTo>
                      <a:lnTo>
                        <a:pt x="0" y="491"/>
                      </a:lnTo>
                      <a:lnTo>
                        <a:pt x="10310" y="12766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</p:sp>
            <p:sp>
              <p:nvSpPr>
                <p:cNvPr id="2025" name="Google Shape;2025;p53"/>
                <p:cNvSpPr/>
                <p:nvPr/>
              </p:nvSpPr>
              <p:spPr>
                <a:xfrm rot="-2502596">
                  <a:off x="2353477" y="4019240"/>
                  <a:ext cx="124251" cy="1463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82" h="12766" extrusionOk="0">
                      <a:moveTo>
                        <a:pt x="11082" y="12766"/>
                      </a:moveTo>
                      <a:lnTo>
                        <a:pt x="3016" y="0"/>
                      </a:lnTo>
                      <a:lnTo>
                        <a:pt x="0" y="491"/>
                      </a:lnTo>
                      <a:lnTo>
                        <a:pt x="10310" y="12766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</p:sp>
            <p:sp>
              <p:nvSpPr>
                <p:cNvPr id="2026" name="Google Shape;2026;p53"/>
                <p:cNvSpPr/>
                <p:nvPr/>
              </p:nvSpPr>
              <p:spPr>
                <a:xfrm rot="-435012">
                  <a:off x="2439223" y="3949232"/>
                  <a:ext cx="124253" cy="1463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82" h="12766" extrusionOk="0">
                      <a:moveTo>
                        <a:pt x="11082" y="12766"/>
                      </a:moveTo>
                      <a:lnTo>
                        <a:pt x="3016" y="0"/>
                      </a:lnTo>
                      <a:lnTo>
                        <a:pt x="0" y="491"/>
                      </a:lnTo>
                      <a:lnTo>
                        <a:pt x="10310" y="12766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</p:sp>
          </p:grpSp>
          <p:sp>
            <p:nvSpPr>
              <p:cNvPr id="2027" name="Google Shape;2027;p53"/>
              <p:cNvSpPr/>
              <p:nvPr/>
            </p:nvSpPr>
            <p:spPr>
              <a:xfrm>
                <a:off x="4930208" y="3177484"/>
                <a:ext cx="1370866" cy="886174"/>
              </a:xfrm>
              <a:custGeom>
                <a:avLst/>
                <a:gdLst/>
                <a:ahLst/>
                <a:cxnLst/>
                <a:rect l="l" t="t" r="r" b="b"/>
                <a:pathLst>
                  <a:path w="41961" h="27125" fill="none" extrusionOk="0">
                    <a:moveTo>
                      <a:pt x="41961" y="1"/>
                    </a:moveTo>
                    <a:lnTo>
                      <a:pt x="0" y="27124"/>
                    </a:lnTo>
                  </a:path>
                </a:pathLst>
              </a:custGeom>
              <a:solidFill>
                <a:schemeClr val="dk1"/>
              </a:solidFill>
              <a:ln w="6100" cap="flat" cmpd="sng">
                <a:solidFill>
                  <a:schemeClr val="dk1"/>
                </a:solidFill>
                <a:prstDash val="solid"/>
                <a:miter lim="27123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8" name="Google Shape;2028;p53"/>
              <p:cNvSpPr/>
              <p:nvPr/>
            </p:nvSpPr>
            <p:spPr>
              <a:xfrm>
                <a:off x="4918676" y="3196988"/>
                <a:ext cx="1393931" cy="847166"/>
              </a:xfrm>
              <a:custGeom>
                <a:avLst/>
                <a:gdLst/>
                <a:ahLst/>
                <a:cxnLst/>
                <a:rect l="l" t="t" r="r" b="b"/>
                <a:pathLst>
                  <a:path w="42667" h="25931" fill="none" extrusionOk="0">
                    <a:moveTo>
                      <a:pt x="42667" y="25931"/>
                    </a:moveTo>
                    <a:lnTo>
                      <a:pt x="1" y="0"/>
                    </a:lnTo>
                  </a:path>
                </a:pathLst>
              </a:custGeom>
              <a:solidFill>
                <a:schemeClr val="dk1"/>
              </a:solidFill>
              <a:ln w="6100" cap="flat" cmpd="sng">
                <a:solidFill>
                  <a:schemeClr val="dk1"/>
                </a:solidFill>
                <a:prstDash val="solid"/>
                <a:miter lim="27123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9" name="Google Shape;2029;p53"/>
              <p:cNvSpPr/>
              <p:nvPr/>
            </p:nvSpPr>
            <p:spPr>
              <a:xfrm>
                <a:off x="5615207" y="2804422"/>
                <a:ext cx="33" cy="1632291"/>
              </a:xfrm>
              <a:custGeom>
                <a:avLst/>
                <a:gdLst/>
                <a:ahLst/>
                <a:cxnLst/>
                <a:rect l="l" t="t" r="r" b="b"/>
                <a:pathLst>
                  <a:path w="1" h="49963" fill="none" extrusionOk="0">
                    <a:moveTo>
                      <a:pt x="0" y="0"/>
                    </a:moveTo>
                    <a:lnTo>
                      <a:pt x="0" y="49962"/>
                    </a:lnTo>
                  </a:path>
                </a:pathLst>
              </a:custGeom>
              <a:solidFill>
                <a:schemeClr val="dk1"/>
              </a:solidFill>
              <a:ln w="6100" cap="flat" cmpd="sng">
                <a:solidFill>
                  <a:schemeClr val="dk1"/>
                </a:solidFill>
                <a:prstDash val="solid"/>
                <a:miter lim="27123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0" name="Google Shape;2030;p53"/>
              <p:cNvSpPr/>
              <p:nvPr/>
            </p:nvSpPr>
            <p:spPr>
              <a:xfrm>
                <a:off x="4799952" y="3620560"/>
                <a:ext cx="1631409" cy="33"/>
              </a:xfrm>
              <a:custGeom>
                <a:avLst/>
                <a:gdLst/>
                <a:ahLst/>
                <a:cxnLst/>
                <a:rect l="l" t="t" r="r" b="b"/>
                <a:pathLst>
                  <a:path w="49936" h="1" fill="none" extrusionOk="0">
                    <a:moveTo>
                      <a:pt x="49935" y="0"/>
                    </a:moveTo>
                    <a:lnTo>
                      <a:pt x="0" y="0"/>
                    </a:lnTo>
                  </a:path>
                </a:pathLst>
              </a:custGeom>
              <a:solidFill>
                <a:schemeClr val="dk1"/>
              </a:solidFill>
              <a:ln w="6100" cap="flat" cmpd="sng">
                <a:solidFill>
                  <a:schemeClr val="dk1"/>
                </a:solidFill>
                <a:prstDash val="solid"/>
                <a:miter lim="27123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1" name="Google Shape;2031;p53"/>
              <p:cNvSpPr/>
              <p:nvPr/>
            </p:nvSpPr>
            <p:spPr>
              <a:xfrm>
                <a:off x="5220844" y="2907203"/>
                <a:ext cx="789601" cy="1427614"/>
              </a:xfrm>
              <a:custGeom>
                <a:avLst/>
                <a:gdLst/>
                <a:ahLst/>
                <a:cxnLst/>
                <a:rect l="l" t="t" r="r" b="b"/>
                <a:pathLst>
                  <a:path w="24169" h="43698" fill="none" extrusionOk="0">
                    <a:moveTo>
                      <a:pt x="24168" y="1"/>
                    </a:moveTo>
                    <a:lnTo>
                      <a:pt x="1" y="43697"/>
                    </a:lnTo>
                  </a:path>
                </a:pathLst>
              </a:custGeom>
              <a:solidFill>
                <a:schemeClr val="dk1"/>
              </a:solidFill>
              <a:ln w="6100" cap="flat" cmpd="sng">
                <a:solidFill>
                  <a:schemeClr val="dk1"/>
                </a:solidFill>
                <a:prstDash val="solid"/>
                <a:miter lim="27123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2" name="Google Shape;2032;p53"/>
              <p:cNvSpPr/>
              <p:nvPr/>
            </p:nvSpPr>
            <p:spPr>
              <a:xfrm>
                <a:off x="5235937" y="2898349"/>
                <a:ext cx="759447" cy="1444439"/>
              </a:xfrm>
              <a:custGeom>
                <a:avLst/>
                <a:gdLst/>
                <a:ahLst/>
                <a:cxnLst/>
                <a:rect l="l" t="t" r="r" b="b"/>
                <a:pathLst>
                  <a:path w="23246" h="44213" fill="none" extrusionOk="0">
                    <a:moveTo>
                      <a:pt x="23245" y="44212"/>
                    </a:moveTo>
                    <a:lnTo>
                      <a:pt x="0" y="1"/>
                    </a:lnTo>
                  </a:path>
                </a:pathLst>
              </a:custGeom>
              <a:solidFill>
                <a:schemeClr val="dk1"/>
              </a:solidFill>
              <a:ln w="6100" cap="flat" cmpd="sng">
                <a:solidFill>
                  <a:schemeClr val="dk1"/>
                </a:solidFill>
                <a:prstDash val="solid"/>
                <a:miter lim="27123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3" name="Google Shape;2033;p53"/>
              <p:cNvSpPr/>
              <p:nvPr/>
            </p:nvSpPr>
            <p:spPr>
              <a:xfrm>
                <a:off x="4745000" y="2726438"/>
                <a:ext cx="1788258" cy="1788258"/>
              </a:xfrm>
              <a:custGeom>
                <a:avLst/>
                <a:gdLst/>
                <a:ahLst/>
                <a:cxnLst/>
                <a:rect l="l" t="t" r="r" b="b"/>
                <a:pathLst>
                  <a:path w="54737" h="54737" fill="none" extrusionOk="0">
                    <a:moveTo>
                      <a:pt x="32766" y="3011"/>
                    </a:moveTo>
                    <a:cubicBezTo>
                      <a:pt x="46247" y="5995"/>
                      <a:pt x="54736" y="19340"/>
                      <a:pt x="51753" y="32793"/>
                    </a:cubicBezTo>
                    <a:cubicBezTo>
                      <a:pt x="48742" y="46247"/>
                      <a:pt x="35424" y="54736"/>
                      <a:pt x="21944" y="51753"/>
                    </a:cubicBezTo>
                    <a:cubicBezTo>
                      <a:pt x="8490" y="48769"/>
                      <a:pt x="0" y="35424"/>
                      <a:pt x="2984" y="21971"/>
                    </a:cubicBezTo>
                    <a:cubicBezTo>
                      <a:pt x="5968" y="8490"/>
                      <a:pt x="19313" y="1"/>
                      <a:pt x="32766" y="3011"/>
                    </a:cubicBezTo>
                    <a:close/>
                  </a:path>
                </a:pathLst>
              </a:custGeom>
              <a:solidFill>
                <a:schemeClr val="dk1"/>
              </a:solidFill>
              <a:ln w="18300" cap="flat" cmpd="sng">
                <a:solidFill>
                  <a:schemeClr val="dk1"/>
                </a:solidFill>
                <a:prstDash val="solid"/>
                <a:miter lim="27123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4" name="Google Shape;2034;p53"/>
              <p:cNvSpPr/>
              <p:nvPr/>
            </p:nvSpPr>
            <p:spPr>
              <a:xfrm>
                <a:off x="5092514" y="4296150"/>
                <a:ext cx="124669" cy="229735"/>
              </a:xfrm>
              <a:custGeom>
                <a:avLst/>
                <a:gdLst/>
                <a:ahLst/>
                <a:cxnLst/>
                <a:rect l="l" t="t" r="r" b="b"/>
                <a:pathLst>
                  <a:path w="3816" h="7032" extrusionOk="0">
                    <a:moveTo>
                      <a:pt x="3318" y="0"/>
                    </a:moveTo>
                    <a:cubicBezTo>
                      <a:pt x="3208" y="0"/>
                      <a:pt x="3101" y="53"/>
                      <a:pt x="3034" y="180"/>
                    </a:cubicBezTo>
                    <a:cubicBezTo>
                      <a:pt x="2085" y="2295"/>
                      <a:pt x="1108" y="4384"/>
                      <a:pt x="132" y="6472"/>
                    </a:cubicBezTo>
                    <a:cubicBezTo>
                      <a:pt x="1" y="6771"/>
                      <a:pt x="256" y="7032"/>
                      <a:pt x="499" y="7032"/>
                    </a:cubicBezTo>
                    <a:cubicBezTo>
                      <a:pt x="608" y="7032"/>
                      <a:pt x="715" y="6979"/>
                      <a:pt x="783" y="6852"/>
                    </a:cubicBezTo>
                    <a:lnTo>
                      <a:pt x="3685" y="559"/>
                    </a:lnTo>
                    <a:cubicBezTo>
                      <a:pt x="3816" y="260"/>
                      <a:pt x="3560" y="0"/>
                      <a:pt x="331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5" name="Google Shape;2035;p53"/>
              <p:cNvSpPr/>
              <p:nvPr/>
            </p:nvSpPr>
            <p:spPr>
              <a:xfrm>
                <a:off x="6081479" y="4282853"/>
                <a:ext cx="124636" cy="229735"/>
              </a:xfrm>
              <a:custGeom>
                <a:avLst/>
                <a:gdLst/>
                <a:ahLst/>
                <a:cxnLst/>
                <a:rect l="l" t="t" r="r" b="b"/>
                <a:pathLst>
                  <a:path w="3815" h="7032" extrusionOk="0">
                    <a:moveTo>
                      <a:pt x="489" y="0"/>
                    </a:moveTo>
                    <a:cubicBezTo>
                      <a:pt x="256" y="0"/>
                      <a:pt x="0" y="261"/>
                      <a:pt x="131" y="560"/>
                    </a:cubicBezTo>
                    <a:lnTo>
                      <a:pt x="3060" y="6852"/>
                    </a:lnTo>
                    <a:cubicBezTo>
                      <a:pt x="3119" y="6979"/>
                      <a:pt x="3220" y="7032"/>
                      <a:pt x="3326" y="7032"/>
                    </a:cubicBezTo>
                    <a:cubicBezTo>
                      <a:pt x="3560" y="7032"/>
                      <a:pt x="3815" y="6771"/>
                      <a:pt x="3684" y="6472"/>
                    </a:cubicBezTo>
                    <a:lnTo>
                      <a:pt x="755" y="180"/>
                    </a:lnTo>
                    <a:cubicBezTo>
                      <a:pt x="696" y="53"/>
                      <a:pt x="595" y="0"/>
                      <a:pt x="48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6" name="Google Shape;2036;p53"/>
              <p:cNvSpPr/>
              <p:nvPr/>
            </p:nvSpPr>
            <p:spPr>
              <a:xfrm>
                <a:off x="6138913" y="4124990"/>
                <a:ext cx="101048" cy="65405"/>
              </a:xfrm>
              <a:custGeom>
                <a:avLst/>
                <a:gdLst/>
                <a:ahLst/>
                <a:cxnLst/>
                <a:rect l="l" t="t" r="r" b="b"/>
                <a:pathLst>
                  <a:path w="3093" h="2002" extrusionOk="0">
                    <a:moveTo>
                      <a:pt x="2621" y="1"/>
                    </a:moveTo>
                    <a:cubicBezTo>
                      <a:pt x="2557" y="1"/>
                      <a:pt x="2496" y="7"/>
                      <a:pt x="2441" y="21"/>
                    </a:cubicBezTo>
                    <a:cubicBezTo>
                      <a:pt x="2116" y="157"/>
                      <a:pt x="1845" y="374"/>
                      <a:pt x="1682" y="672"/>
                    </a:cubicBezTo>
                    <a:cubicBezTo>
                      <a:pt x="1628" y="753"/>
                      <a:pt x="1574" y="835"/>
                      <a:pt x="1492" y="835"/>
                    </a:cubicBezTo>
                    <a:cubicBezTo>
                      <a:pt x="1438" y="835"/>
                      <a:pt x="1384" y="835"/>
                      <a:pt x="1357" y="808"/>
                    </a:cubicBezTo>
                    <a:cubicBezTo>
                      <a:pt x="1140" y="672"/>
                      <a:pt x="950" y="563"/>
                      <a:pt x="760" y="428"/>
                    </a:cubicBezTo>
                    <a:lnTo>
                      <a:pt x="0" y="1459"/>
                    </a:lnTo>
                    <a:lnTo>
                      <a:pt x="1682" y="2001"/>
                    </a:lnTo>
                    <a:lnTo>
                      <a:pt x="1791" y="2001"/>
                    </a:lnTo>
                    <a:cubicBezTo>
                      <a:pt x="1818" y="1974"/>
                      <a:pt x="1872" y="1947"/>
                      <a:pt x="1899" y="1920"/>
                    </a:cubicBezTo>
                    <a:lnTo>
                      <a:pt x="2658" y="1133"/>
                    </a:lnTo>
                    <a:cubicBezTo>
                      <a:pt x="2821" y="970"/>
                      <a:pt x="2930" y="808"/>
                      <a:pt x="3011" y="591"/>
                    </a:cubicBezTo>
                    <a:cubicBezTo>
                      <a:pt x="3092" y="374"/>
                      <a:pt x="3011" y="157"/>
                      <a:pt x="2821" y="21"/>
                    </a:cubicBezTo>
                    <a:cubicBezTo>
                      <a:pt x="2753" y="7"/>
                      <a:pt x="2686" y="1"/>
                      <a:pt x="2621" y="1"/>
                    </a:cubicBezTo>
                    <a:close/>
                  </a:path>
                </a:pathLst>
              </a:custGeom>
              <a:solidFill>
                <a:srgbClr val="F4848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7" name="Google Shape;2037;p53"/>
              <p:cNvSpPr/>
              <p:nvPr/>
            </p:nvSpPr>
            <p:spPr>
              <a:xfrm>
                <a:off x="5932436" y="4251489"/>
                <a:ext cx="92195" cy="85334"/>
              </a:xfrm>
              <a:custGeom>
                <a:avLst/>
                <a:gdLst/>
                <a:ahLst/>
                <a:cxnLst/>
                <a:rect l="l" t="t" r="r" b="b"/>
                <a:pathLst>
                  <a:path w="2822" h="2612" extrusionOk="0">
                    <a:moveTo>
                      <a:pt x="1384" y="1"/>
                    </a:moveTo>
                    <a:lnTo>
                      <a:pt x="489" y="326"/>
                    </a:lnTo>
                    <a:lnTo>
                      <a:pt x="55" y="1438"/>
                    </a:lnTo>
                    <a:cubicBezTo>
                      <a:pt x="0" y="1520"/>
                      <a:pt x="0" y="1601"/>
                      <a:pt x="0" y="1682"/>
                    </a:cubicBezTo>
                    <a:cubicBezTo>
                      <a:pt x="55" y="1764"/>
                      <a:pt x="109" y="1818"/>
                      <a:pt x="190" y="1845"/>
                    </a:cubicBezTo>
                    <a:cubicBezTo>
                      <a:pt x="760" y="2170"/>
                      <a:pt x="1384" y="2387"/>
                      <a:pt x="2035" y="2550"/>
                    </a:cubicBezTo>
                    <a:cubicBezTo>
                      <a:pt x="2130" y="2591"/>
                      <a:pt x="2231" y="2611"/>
                      <a:pt x="2333" y="2611"/>
                    </a:cubicBezTo>
                    <a:cubicBezTo>
                      <a:pt x="2435" y="2611"/>
                      <a:pt x="2537" y="2591"/>
                      <a:pt x="2631" y="2550"/>
                    </a:cubicBezTo>
                    <a:cubicBezTo>
                      <a:pt x="2794" y="2387"/>
                      <a:pt x="2821" y="2116"/>
                      <a:pt x="2659" y="1926"/>
                    </a:cubicBezTo>
                    <a:cubicBezTo>
                      <a:pt x="2523" y="1764"/>
                      <a:pt x="2306" y="1628"/>
                      <a:pt x="2089" y="1601"/>
                    </a:cubicBezTo>
                    <a:cubicBezTo>
                      <a:pt x="1872" y="1547"/>
                      <a:pt x="1655" y="1465"/>
                      <a:pt x="1438" y="1384"/>
                    </a:cubicBezTo>
                    <a:cubicBezTo>
                      <a:pt x="1384" y="1330"/>
                      <a:pt x="1302" y="1275"/>
                      <a:pt x="1275" y="1221"/>
                    </a:cubicBezTo>
                    <a:cubicBezTo>
                      <a:pt x="1248" y="1140"/>
                      <a:pt x="1248" y="1058"/>
                      <a:pt x="1248" y="1004"/>
                    </a:cubicBezTo>
                    <a:cubicBezTo>
                      <a:pt x="1275" y="679"/>
                      <a:pt x="1302" y="326"/>
                      <a:pt x="1384" y="1"/>
                    </a:cubicBezTo>
                    <a:close/>
                  </a:path>
                </a:pathLst>
              </a:custGeom>
              <a:solidFill>
                <a:srgbClr val="F4848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8" name="Google Shape;2038;p53"/>
              <p:cNvSpPr/>
              <p:nvPr/>
            </p:nvSpPr>
            <p:spPr>
              <a:xfrm>
                <a:off x="5093266" y="4142501"/>
                <a:ext cx="78898" cy="103891"/>
              </a:xfrm>
              <a:custGeom>
                <a:avLst/>
                <a:gdLst/>
                <a:ahLst/>
                <a:cxnLst/>
                <a:rect l="l" t="t" r="r" b="b"/>
                <a:pathLst>
                  <a:path w="2415" h="3180" extrusionOk="0">
                    <a:moveTo>
                      <a:pt x="1004" y="0"/>
                    </a:moveTo>
                    <a:cubicBezTo>
                      <a:pt x="705" y="597"/>
                      <a:pt x="380" y="1167"/>
                      <a:pt x="0" y="1736"/>
                    </a:cubicBezTo>
                    <a:cubicBezTo>
                      <a:pt x="353" y="2306"/>
                      <a:pt x="868" y="2767"/>
                      <a:pt x="1492" y="3065"/>
                    </a:cubicBezTo>
                    <a:cubicBezTo>
                      <a:pt x="1630" y="3127"/>
                      <a:pt x="1794" y="3179"/>
                      <a:pt x="1944" y="3179"/>
                    </a:cubicBezTo>
                    <a:cubicBezTo>
                      <a:pt x="2060" y="3179"/>
                      <a:pt x="2169" y="3148"/>
                      <a:pt x="2251" y="3065"/>
                    </a:cubicBezTo>
                    <a:cubicBezTo>
                      <a:pt x="2414" y="2875"/>
                      <a:pt x="2333" y="2523"/>
                      <a:pt x="2170" y="2306"/>
                    </a:cubicBezTo>
                    <a:cubicBezTo>
                      <a:pt x="2007" y="2062"/>
                      <a:pt x="1763" y="1872"/>
                      <a:pt x="1465" y="1736"/>
                    </a:cubicBezTo>
                    <a:cubicBezTo>
                      <a:pt x="1411" y="1736"/>
                      <a:pt x="1356" y="1682"/>
                      <a:pt x="1329" y="1655"/>
                    </a:cubicBezTo>
                    <a:cubicBezTo>
                      <a:pt x="1275" y="1546"/>
                      <a:pt x="1329" y="1438"/>
                      <a:pt x="1411" y="1357"/>
                    </a:cubicBezTo>
                    <a:lnTo>
                      <a:pt x="1926" y="678"/>
                    </a:lnTo>
                    <a:lnTo>
                      <a:pt x="1004" y="0"/>
                    </a:lnTo>
                    <a:close/>
                  </a:path>
                </a:pathLst>
              </a:custGeom>
              <a:solidFill>
                <a:srgbClr val="F4848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9" name="Google Shape;2039;p53"/>
              <p:cNvSpPr/>
              <p:nvPr/>
            </p:nvSpPr>
            <p:spPr>
              <a:xfrm>
                <a:off x="4944387" y="3974118"/>
                <a:ext cx="65601" cy="110392"/>
              </a:xfrm>
              <a:custGeom>
                <a:avLst/>
                <a:gdLst/>
                <a:ahLst/>
                <a:cxnLst/>
                <a:rect l="l" t="t" r="r" b="b"/>
                <a:pathLst>
                  <a:path w="2008" h="3379" extrusionOk="0">
                    <a:moveTo>
                      <a:pt x="1085" y="1"/>
                    </a:moveTo>
                    <a:lnTo>
                      <a:pt x="136" y="923"/>
                    </a:lnTo>
                    <a:cubicBezTo>
                      <a:pt x="82" y="950"/>
                      <a:pt x="27" y="1032"/>
                      <a:pt x="27" y="1086"/>
                    </a:cubicBezTo>
                    <a:cubicBezTo>
                      <a:pt x="0" y="1167"/>
                      <a:pt x="27" y="1221"/>
                      <a:pt x="55" y="1276"/>
                    </a:cubicBezTo>
                    <a:cubicBezTo>
                      <a:pt x="380" y="1981"/>
                      <a:pt x="787" y="2632"/>
                      <a:pt x="1329" y="3174"/>
                    </a:cubicBezTo>
                    <a:cubicBezTo>
                      <a:pt x="1418" y="3285"/>
                      <a:pt x="1544" y="3378"/>
                      <a:pt x="1676" y="3378"/>
                    </a:cubicBezTo>
                    <a:cubicBezTo>
                      <a:pt x="1705" y="3378"/>
                      <a:pt x="1734" y="3374"/>
                      <a:pt x="1763" y="3364"/>
                    </a:cubicBezTo>
                    <a:cubicBezTo>
                      <a:pt x="1845" y="3310"/>
                      <a:pt x="1899" y="3229"/>
                      <a:pt x="1926" y="3147"/>
                    </a:cubicBezTo>
                    <a:cubicBezTo>
                      <a:pt x="2008" y="2795"/>
                      <a:pt x="1953" y="2442"/>
                      <a:pt x="1791" y="2116"/>
                    </a:cubicBezTo>
                    <a:cubicBezTo>
                      <a:pt x="1601" y="1818"/>
                      <a:pt x="1357" y="1547"/>
                      <a:pt x="1112" y="1303"/>
                    </a:cubicBezTo>
                    <a:cubicBezTo>
                      <a:pt x="1275" y="1059"/>
                      <a:pt x="1492" y="815"/>
                      <a:pt x="1736" y="598"/>
                    </a:cubicBezTo>
                    <a:lnTo>
                      <a:pt x="1085" y="1"/>
                    </a:lnTo>
                    <a:close/>
                  </a:path>
                </a:pathLst>
              </a:custGeom>
              <a:solidFill>
                <a:srgbClr val="F4848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0" name="Google Shape;2040;p53"/>
              <p:cNvSpPr/>
              <p:nvPr/>
            </p:nvSpPr>
            <p:spPr>
              <a:xfrm>
                <a:off x="4968008" y="3765877"/>
                <a:ext cx="376946" cy="241660"/>
              </a:xfrm>
              <a:custGeom>
                <a:avLst/>
                <a:gdLst/>
                <a:ahLst/>
                <a:cxnLst/>
                <a:rect l="l" t="t" r="r" b="b"/>
                <a:pathLst>
                  <a:path w="11538" h="7397" extrusionOk="0">
                    <a:moveTo>
                      <a:pt x="11537" y="1"/>
                    </a:moveTo>
                    <a:lnTo>
                      <a:pt x="11537" y="1"/>
                    </a:lnTo>
                    <a:cubicBezTo>
                      <a:pt x="8499" y="28"/>
                      <a:pt x="5380" y="435"/>
                      <a:pt x="2722" y="2659"/>
                    </a:cubicBezTo>
                    <a:cubicBezTo>
                      <a:pt x="1610" y="3581"/>
                      <a:pt x="742" y="4802"/>
                      <a:pt x="227" y="6185"/>
                    </a:cubicBezTo>
                    <a:lnTo>
                      <a:pt x="227" y="6212"/>
                    </a:lnTo>
                    <a:cubicBezTo>
                      <a:pt x="0" y="6823"/>
                      <a:pt x="378" y="7396"/>
                      <a:pt x="872" y="7396"/>
                    </a:cubicBezTo>
                    <a:cubicBezTo>
                      <a:pt x="970" y="7396"/>
                      <a:pt x="1073" y="7374"/>
                      <a:pt x="1176" y="7324"/>
                    </a:cubicBezTo>
                    <a:cubicBezTo>
                      <a:pt x="2505" y="6700"/>
                      <a:pt x="3943" y="6293"/>
                      <a:pt x="5407" y="6104"/>
                    </a:cubicBezTo>
                    <a:lnTo>
                      <a:pt x="11537" y="1"/>
                    </a:lnTo>
                    <a:close/>
                  </a:path>
                </a:pathLst>
              </a:custGeom>
              <a:solidFill>
                <a:srgbClr val="CC8B4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1" name="Google Shape;2041;p53"/>
              <p:cNvSpPr/>
              <p:nvPr/>
            </p:nvSpPr>
            <p:spPr>
              <a:xfrm>
                <a:off x="5109209" y="3622128"/>
                <a:ext cx="227775" cy="93273"/>
              </a:xfrm>
              <a:custGeom>
                <a:avLst/>
                <a:gdLst/>
                <a:ahLst/>
                <a:cxnLst/>
                <a:rect l="l" t="t" r="r" b="b"/>
                <a:pathLst>
                  <a:path w="6972" h="2855" extrusionOk="0">
                    <a:moveTo>
                      <a:pt x="3225" y="0"/>
                    </a:moveTo>
                    <a:cubicBezTo>
                      <a:pt x="2190" y="0"/>
                      <a:pt x="1168" y="343"/>
                      <a:pt x="299" y="1010"/>
                    </a:cubicBezTo>
                    <a:cubicBezTo>
                      <a:pt x="0" y="1227"/>
                      <a:pt x="109" y="1932"/>
                      <a:pt x="461" y="2014"/>
                    </a:cubicBezTo>
                    <a:cubicBezTo>
                      <a:pt x="1302" y="2204"/>
                      <a:pt x="2252" y="2095"/>
                      <a:pt x="2821" y="2855"/>
                    </a:cubicBezTo>
                    <a:lnTo>
                      <a:pt x="6971" y="1715"/>
                    </a:lnTo>
                    <a:cubicBezTo>
                      <a:pt x="5891" y="559"/>
                      <a:pt x="4547" y="0"/>
                      <a:pt x="3225" y="0"/>
                    </a:cubicBezTo>
                    <a:close/>
                  </a:path>
                </a:pathLst>
              </a:custGeom>
              <a:solidFill>
                <a:srgbClr val="CC8B4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2" name="Google Shape;2042;p53"/>
              <p:cNvSpPr/>
              <p:nvPr/>
            </p:nvSpPr>
            <p:spPr>
              <a:xfrm>
                <a:off x="5920904" y="3923610"/>
                <a:ext cx="132085" cy="347674"/>
              </a:xfrm>
              <a:custGeom>
                <a:avLst/>
                <a:gdLst/>
                <a:ahLst/>
                <a:cxnLst/>
                <a:rect l="l" t="t" r="r" b="b"/>
                <a:pathLst>
                  <a:path w="4043" h="10642" extrusionOk="0">
                    <a:moveTo>
                      <a:pt x="1954" y="1"/>
                    </a:moveTo>
                    <a:lnTo>
                      <a:pt x="1" y="6700"/>
                    </a:lnTo>
                    <a:cubicBezTo>
                      <a:pt x="435" y="7812"/>
                      <a:pt x="706" y="8979"/>
                      <a:pt x="760" y="10145"/>
                    </a:cubicBezTo>
                    <a:cubicBezTo>
                      <a:pt x="792" y="10463"/>
                      <a:pt x="1048" y="10641"/>
                      <a:pt x="1336" y="10641"/>
                    </a:cubicBezTo>
                    <a:cubicBezTo>
                      <a:pt x="1539" y="10641"/>
                      <a:pt x="1758" y="10553"/>
                      <a:pt x="1927" y="10362"/>
                    </a:cubicBezTo>
                    <a:lnTo>
                      <a:pt x="1954" y="10335"/>
                    </a:lnTo>
                    <a:cubicBezTo>
                      <a:pt x="2713" y="9440"/>
                      <a:pt x="3256" y="8355"/>
                      <a:pt x="3500" y="7189"/>
                    </a:cubicBezTo>
                    <a:cubicBezTo>
                      <a:pt x="4042" y="4449"/>
                      <a:pt x="3120" y="2089"/>
                      <a:pt x="1954" y="1"/>
                    </a:cubicBezTo>
                    <a:close/>
                  </a:path>
                </a:pathLst>
              </a:custGeom>
              <a:solidFill>
                <a:srgbClr val="CC8B4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3" name="Google Shape;2043;p53"/>
              <p:cNvSpPr/>
              <p:nvPr/>
            </p:nvSpPr>
            <p:spPr>
              <a:xfrm>
                <a:off x="6105230" y="3384745"/>
                <a:ext cx="118788" cy="133065"/>
              </a:xfrm>
              <a:custGeom>
                <a:avLst/>
                <a:gdLst/>
                <a:ahLst/>
                <a:cxnLst/>
                <a:rect l="l" t="t" r="r" b="b"/>
                <a:pathLst>
                  <a:path w="3636" h="4073" extrusionOk="0">
                    <a:moveTo>
                      <a:pt x="1952" y="1"/>
                    </a:moveTo>
                    <a:cubicBezTo>
                      <a:pt x="1925" y="1"/>
                      <a:pt x="1899" y="2"/>
                      <a:pt x="1872" y="4"/>
                    </a:cubicBezTo>
                    <a:cubicBezTo>
                      <a:pt x="1113" y="58"/>
                      <a:pt x="570" y="763"/>
                      <a:pt x="326" y="1468"/>
                    </a:cubicBezTo>
                    <a:cubicBezTo>
                      <a:pt x="82" y="2119"/>
                      <a:pt x="1" y="2824"/>
                      <a:pt x="109" y="3530"/>
                    </a:cubicBezTo>
                    <a:lnTo>
                      <a:pt x="2984" y="4072"/>
                    </a:lnTo>
                    <a:cubicBezTo>
                      <a:pt x="3310" y="3285"/>
                      <a:pt x="3635" y="2445"/>
                      <a:pt x="3527" y="1604"/>
                    </a:cubicBezTo>
                    <a:cubicBezTo>
                      <a:pt x="3422" y="790"/>
                      <a:pt x="2757" y="1"/>
                      <a:pt x="1952" y="1"/>
                    </a:cubicBezTo>
                    <a:close/>
                  </a:path>
                </a:pathLst>
              </a:custGeom>
              <a:solidFill>
                <a:srgbClr val="CC8B4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4" name="Google Shape;2044;p53"/>
              <p:cNvSpPr/>
              <p:nvPr/>
            </p:nvSpPr>
            <p:spPr>
              <a:xfrm>
                <a:off x="5797737" y="3477333"/>
                <a:ext cx="575155" cy="480576"/>
              </a:xfrm>
              <a:custGeom>
                <a:avLst/>
                <a:gdLst/>
                <a:ahLst/>
                <a:cxnLst/>
                <a:rect l="l" t="t" r="r" b="b"/>
                <a:pathLst>
                  <a:path w="17605" h="14710" extrusionOk="0">
                    <a:moveTo>
                      <a:pt x="8815" y="0"/>
                    </a:moveTo>
                    <a:cubicBezTo>
                      <a:pt x="7288" y="0"/>
                      <a:pt x="5763" y="407"/>
                      <a:pt x="4476" y="1238"/>
                    </a:cubicBezTo>
                    <a:cubicBezTo>
                      <a:pt x="1492" y="3137"/>
                      <a:pt x="1" y="7070"/>
                      <a:pt x="896" y="10487"/>
                    </a:cubicBezTo>
                    <a:lnTo>
                      <a:pt x="7324" y="13986"/>
                    </a:lnTo>
                    <a:cubicBezTo>
                      <a:pt x="8409" y="14348"/>
                      <a:pt x="9515" y="14709"/>
                      <a:pt x="10642" y="14709"/>
                    </a:cubicBezTo>
                    <a:cubicBezTo>
                      <a:pt x="10783" y="14709"/>
                      <a:pt x="10925" y="14704"/>
                      <a:pt x="11067" y="14691"/>
                    </a:cubicBezTo>
                    <a:cubicBezTo>
                      <a:pt x="12939" y="14556"/>
                      <a:pt x="14593" y="13362"/>
                      <a:pt x="15597" y="11789"/>
                    </a:cubicBezTo>
                    <a:cubicBezTo>
                      <a:pt x="16600" y="10189"/>
                      <a:pt x="17251" y="8345"/>
                      <a:pt x="17496" y="6473"/>
                    </a:cubicBezTo>
                    <a:cubicBezTo>
                      <a:pt x="17604" y="5442"/>
                      <a:pt x="15624" y="3299"/>
                      <a:pt x="14322" y="2079"/>
                    </a:cubicBezTo>
                    <a:cubicBezTo>
                      <a:pt x="12842" y="707"/>
                      <a:pt x="10827" y="0"/>
                      <a:pt x="8815" y="0"/>
                    </a:cubicBezTo>
                    <a:close/>
                  </a:path>
                </a:pathLst>
              </a:custGeom>
              <a:solidFill>
                <a:srgbClr val="E1A25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5" name="Google Shape;2045;p53"/>
              <p:cNvSpPr/>
              <p:nvPr/>
            </p:nvSpPr>
            <p:spPr>
              <a:xfrm>
                <a:off x="5142892" y="3525881"/>
                <a:ext cx="1011986" cy="717858"/>
              </a:xfrm>
              <a:custGeom>
                <a:avLst/>
                <a:gdLst/>
                <a:ahLst/>
                <a:cxnLst/>
                <a:rect l="l" t="t" r="r" b="b"/>
                <a:pathLst>
                  <a:path w="30976" h="21973" extrusionOk="0">
                    <a:moveTo>
                      <a:pt x="9930" y="0"/>
                    </a:moveTo>
                    <a:cubicBezTo>
                      <a:pt x="8584" y="0"/>
                      <a:pt x="7248" y="185"/>
                      <a:pt x="5967" y="620"/>
                    </a:cubicBezTo>
                    <a:cubicBezTo>
                      <a:pt x="3038" y="1596"/>
                      <a:pt x="461" y="4146"/>
                      <a:pt x="109" y="7238"/>
                    </a:cubicBezTo>
                    <a:cubicBezTo>
                      <a:pt x="0" y="8594"/>
                      <a:pt x="190" y="9951"/>
                      <a:pt x="651" y="11253"/>
                    </a:cubicBezTo>
                    <a:cubicBezTo>
                      <a:pt x="2541" y="17156"/>
                      <a:pt x="8214" y="21972"/>
                      <a:pt x="14364" y="21972"/>
                    </a:cubicBezTo>
                    <a:cubicBezTo>
                      <a:pt x="14656" y="21972"/>
                      <a:pt x="14950" y="21961"/>
                      <a:pt x="15244" y="21939"/>
                    </a:cubicBezTo>
                    <a:cubicBezTo>
                      <a:pt x="17332" y="21804"/>
                      <a:pt x="19312" y="21126"/>
                      <a:pt x="21265" y="20339"/>
                    </a:cubicBezTo>
                    <a:cubicBezTo>
                      <a:pt x="23191" y="19580"/>
                      <a:pt x="25090" y="18684"/>
                      <a:pt x="26581" y="17274"/>
                    </a:cubicBezTo>
                    <a:cubicBezTo>
                      <a:pt x="29050" y="14941"/>
                      <a:pt x="30162" y="11551"/>
                      <a:pt x="30976" y="8296"/>
                    </a:cubicBezTo>
                    <a:lnTo>
                      <a:pt x="26554" y="2302"/>
                    </a:lnTo>
                    <a:cubicBezTo>
                      <a:pt x="25879" y="1071"/>
                      <a:pt x="24581" y="313"/>
                      <a:pt x="23215" y="313"/>
                    </a:cubicBezTo>
                    <a:cubicBezTo>
                      <a:pt x="23045" y="313"/>
                      <a:pt x="22874" y="325"/>
                      <a:pt x="22703" y="349"/>
                    </a:cubicBezTo>
                    <a:cubicBezTo>
                      <a:pt x="21536" y="539"/>
                      <a:pt x="20533" y="1217"/>
                      <a:pt x="19421" y="1434"/>
                    </a:cubicBezTo>
                    <a:cubicBezTo>
                      <a:pt x="19141" y="1487"/>
                      <a:pt x="18861" y="1510"/>
                      <a:pt x="18582" y="1510"/>
                    </a:cubicBezTo>
                    <a:cubicBezTo>
                      <a:pt x="17426" y="1510"/>
                      <a:pt x="16276" y="1116"/>
                      <a:pt x="15162" y="810"/>
                    </a:cubicBezTo>
                    <a:cubicBezTo>
                      <a:pt x="13471" y="318"/>
                      <a:pt x="11692" y="0"/>
                      <a:pt x="9930" y="0"/>
                    </a:cubicBezTo>
                    <a:close/>
                  </a:path>
                </a:pathLst>
              </a:custGeom>
              <a:solidFill>
                <a:srgbClr val="E1A25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6" name="Google Shape;2046;p53"/>
              <p:cNvSpPr/>
              <p:nvPr/>
            </p:nvSpPr>
            <p:spPr>
              <a:xfrm>
                <a:off x="5885456" y="3411208"/>
                <a:ext cx="181711" cy="176581"/>
              </a:xfrm>
              <a:custGeom>
                <a:avLst/>
                <a:gdLst/>
                <a:ahLst/>
                <a:cxnLst/>
                <a:rect l="l" t="t" r="r" b="b"/>
                <a:pathLst>
                  <a:path w="5562" h="5405" extrusionOk="0">
                    <a:moveTo>
                      <a:pt x="2067" y="1"/>
                    </a:moveTo>
                    <a:cubicBezTo>
                      <a:pt x="1655" y="1"/>
                      <a:pt x="1255" y="111"/>
                      <a:pt x="923" y="360"/>
                    </a:cubicBezTo>
                    <a:cubicBezTo>
                      <a:pt x="55" y="1038"/>
                      <a:pt x="1" y="2557"/>
                      <a:pt x="652" y="3506"/>
                    </a:cubicBezTo>
                    <a:cubicBezTo>
                      <a:pt x="1303" y="4483"/>
                      <a:pt x="2415" y="5025"/>
                      <a:pt x="3500" y="5405"/>
                    </a:cubicBezTo>
                    <a:lnTo>
                      <a:pt x="5561" y="3560"/>
                    </a:lnTo>
                    <a:cubicBezTo>
                      <a:pt x="5154" y="2557"/>
                      <a:pt x="4748" y="1499"/>
                      <a:pt x="3934" y="740"/>
                    </a:cubicBezTo>
                    <a:cubicBezTo>
                      <a:pt x="3431" y="287"/>
                      <a:pt x="2733" y="1"/>
                      <a:pt x="2067" y="1"/>
                    </a:cubicBezTo>
                    <a:close/>
                  </a:path>
                </a:pathLst>
              </a:custGeom>
              <a:solidFill>
                <a:srgbClr val="E1A25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7" name="Google Shape;2047;p53"/>
              <p:cNvSpPr/>
              <p:nvPr/>
            </p:nvSpPr>
            <p:spPr>
              <a:xfrm>
                <a:off x="5929790" y="3461912"/>
                <a:ext cx="116991" cy="103727"/>
              </a:xfrm>
              <a:custGeom>
                <a:avLst/>
                <a:gdLst/>
                <a:ahLst/>
                <a:cxnLst/>
                <a:rect l="l" t="t" r="r" b="b"/>
                <a:pathLst>
                  <a:path w="3581" h="3175" extrusionOk="0">
                    <a:moveTo>
                      <a:pt x="1001" y="0"/>
                    </a:moveTo>
                    <a:cubicBezTo>
                      <a:pt x="771" y="0"/>
                      <a:pt x="554" y="71"/>
                      <a:pt x="380" y="245"/>
                    </a:cubicBezTo>
                    <a:cubicBezTo>
                      <a:pt x="0" y="679"/>
                      <a:pt x="190" y="1385"/>
                      <a:pt x="543" y="1819"/>
                    </a:cubicBezTo>
                    <a:cubicBezTo>
                      <a:pt x="1031" y="2415"/>
                      <a:pt x="1655" y="2876"/>
                      <a:pt x="2333" y="3175"/>
                    </a:cubicBezTo>
                    <a:lnTo>
                      <a:pt x="3580" y="2171"/>
                    </a:lnTo>
                    <a:cubicBezTo>
                      <a:pt x="3201" y="1547"/>
                      <a:pt x="2740" y="978"/>
                      <a:pt x="2224" y="490"/>
                    </a:cubicBezTo>
                    <a:cubicBezTo>
                      <a:pt x="1876" y="228"/>
                      <a:pt x="1415" y="0"/>
                      <a:pt x="1001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8" name="Google Shape;2048;p53"/>
              <p:cNvSpPr/>
              <p:nvPr/>
            </p:nvSpPr>
            <p:spPr>
              <a:xfrm>
                <a:off x="5245673" y="3961997"/>
                <a:ext cx="787804" cy="282563"/>
              </a:xfrm>
              <a:custGeom>
                <a:avLst/>
                <a:gdLst/>
                <a:ahLst/>
                <a:cxnLst/>
                <a:rect l="l" t="t" r="r" b="b"/>
                <a:pathLst>
                  <a:path w="24114" h="8649" extrusionOk="0">
                    <a:moveTo>
                      <a:pt x="9891" y="0"/>
                    </a:moveTo>
                    <a:cubicBezTo>
                      <a:pt x="7872" y="0"/>
                      <a:pt x="5857" y="93"/>
                      <a:pt x="3879" y="426"/>
                    </a:cubicBezTo>
                    <a:cubicBezTo>
                      <a:pt x="2523" y="589"/>
                      <a:pt x="1194" y="1023"/>
                      <a:pt x="0" y="1674"/>
                    </a:cubicBezTo>
                    <a:lnTo>
                      <a:pt x="434" y="3220"/>
                    </a:lnTo>
                    <a:cubicBezTo>
                      <a:pt x="3150" y="6469"/>
                      <a:pt x="7077" y="8649"/>
                      <a:pt x="11238" y="8649"/>
                    </a:cubicBezTo>
                    <a:cubicBezTo>
                      <a:pt x="11523" y="8649"/>
                      <a:pt x="11810" y="8638"/>
                      <a:pt x="12098" y="8617"/>
                    </a:cubicBezTo>
                    <a:cubicBezTo>
                      <a:pt x="14186" y="8455"/>
                      <a:pt x="16166" y="7777"/>
                      <a:pt x="18119" y="6990"/>
                    </a:cubicBezTo>
                    <a:cubicBezTo>
                      <a:pt x="20045" y="6231"/>
                      <a:pt x="21944" y="5335"/>
                      <a:pt x="23435" y="3925"/>
                    </a:cubicBezTo>
                    <a:cubicBezTo>
                      <a:pt x="23680" y="3681"/>
                      <a:pt x="23924" y="3464"/>
                      <a:pt x="24114" y="3220"/>
                    </a:cubicBezTo>
                    <a:cubicBezTo>
                      <a:pt x="23652" y="2786"/>
                      <a:pt x="23137" y="2406"/>
                      <a:pt x="22595" y="2081"/>
                    </a:cubicBezTo>
                    <a:cubicBezTo>
                      <a:pt x="19638" y="426"/>
                      <a:pt x="16112" y="155"/>
                      <a:pt x="12722" y="46"/>
                    </a:cubicBezTo>
                    <a:cubicBezTo>
                      <a:pt x="11780" y="20"/>
                      <a:pt x="10835" y="0"/>
                      <a:pt x="9891" y="0"/>
                    </a:cubicBezTo>
                    <a:close/>
                  </a:path>
                </a:pathLst>
              </a:custGeom>
              <a:solidFill>
                <a:srgbClr val="FFE5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9" name="Google Shape;2049;p53"/>
              <p:cNvSpPr/>
              <p:nvPr/>
            </p:nvSpPr>
            <p:spPr>
              <a:xfrm>
                <a:off x="5885456" y="3409019"/>
                <a:ext cx="184912" cy="181547"/>
              </a:xfrm>
              <a:custGeom>
                <a:avLst/>
                <a:gdLst/>
                <a:ahLst/>
                <a:cxnLst/>
                <a:rect l="l" t="t" r="r" b="b"/>
                <a:pathLst>
                  <a:path w="5660" h="5557" extrusionOk="0">
                    <a:moveTo>
                      <a:pt x="2068" y="1"/>
                    </a:moveTo>
                    <a:cubicBezTo>
                      <a:pt x="1958" y="1"/>
                      <a:pt x="1848" y="7"/>
                      <a:pt x="1737" y="20"/>
                    </a:cubicBezTo>
                    <a:cubicBezTo>
                      <a:pt x="950" y="128"/>
                      <a:pt x="326" y="725"/>
                      <a:pt x="164" y="1512"/>
                    </a:cubicBezTo>
                    <a:cubicBezTo>
                      <a:pt x="1" y="2325"/>
                      <a:pt x="191" y="3166"/>
                      <a:pt x="706" y="3817"/>
                    </a:cubicBezTo>
                    <a:cubicBezTo>
                      <a:pt x="1384" y="4712"/>
                      <a:pt x="2469" y="5173"/>
                      <a:pt x="3473" y="5553"/>
                    </a:cubicBezTo>
                    <a:cubicBezTo>
                      <a:pt x="3481" y="5555"/>
                      <a:pt x="3489" y="5556"/>
                      <a:pt x="3497" y="5556"/>
                    </a:cubicBezTo>
                    <a:cubicBezTo>
                      <a:pt x="3589" y="5556"/>
                      <a:pt x="3627" y="5416"/>
                      <a:pt x="3527" y="5390"/>
                    </a:cubicBezTo>
                    <a:cubicBezTo>
                      <a:pt x="1981" y="4848"/>
                      <a:pt x="191" y="3817"/>
                      <a:pt x="272" y="1946"/>
                    </a:cubicBezTo>
                    <a:cubicBezTo>
                      <a:pt x="272" y="1132"/>
                      <a:pt x="815" y="427"/>
                      <a:pt x="1601" y="210"/>
                    </a:cubicBezTo>
                    <a:cubicBezTo>
                      <a:pt x="1762" y="179"/>
                      <a:pt x="1923" y="164"/>
                      <a:pt x="2084" y="164"/>
                    </a:cubicBezTo>
                    <a:cubicBezTo>
                      <a:pt x="2765" y="164"/>
                      <a:pt x="3429" y="437"/>
                      <a:pt x="3934" y="942"/>
                    </a:cubicBezTo>
                    <a:cubicBezTo>
                      <a:pt x="4693" y="1675"/>
                      <a:pt x="5100" y="2678"/>
                      <a:pt x="5480" y="3655"/>
                    </a:cubicBezTo>
                    <a:cubicBezTo>
                      <a:pt x="5491" y="3687"/>
                      <a:pt x="5522" y="3702"/>
                      <a:pt x="5555" y="3702"/>
                    </a:cubicBezTo>
                    <a:cubicBezTo>
                      <a:pt x="5606" y="3702"/>
                      <a:pt x="5659" y="3666"/>
                      <a:pt x="5643" y="3600"/>
                    </a:cubicBezTo>
                    <a:lnTo>
                      <a:pt x="5643" y="3600"/>
                    </a:lnTo>
                    <a:lnTo>
                      <a:pt x="5643" y="3627"/>
                    </a:lnTo>
                    <a:cubicBezTo>
                      <a:pt x="5263" y="2651"/>
                      <a:pt x="4883" y="1675"/>
                      <a:pt x="4151" y="915"/>
                    </a:cubicBezTo>
                    <a:cubicBezTo>
                      <a:pt x="3626" y="342"/>
                      <a:pt x="2870" y="1"/>
                      <a:pt x="2068" y="1"/>
                    </a:cubicBezTo>
                    <a:close/>
                  </a:path>
                </a:pathLst>
              </a:custGeom>
              <a:solidFill>
                <a:srgbClr val="CC8B4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0" name="Google Shape;2050;p53"/>
              <p:cNvSpPr/>
              <p:nvPr/>
            </p:nvSpPr>
            <p:spPr>
              <a:xfrm>
                <a:off x="5795090" y="3858040"/>
                <a:ext cx="379299" cy="315494"/>
              </a:xfrm>
              <a:custGeom>
                <a:avLst/>
                <a:gdLst/>
                <a:ahLst/>
                <a:cxnLst/>
                <a:rect l="l" t="t" r="r" b="b"/>
                <a:pathLst>
                  <a:path w="11610" h="9657" extrusionOk="0">
                    <a:moveTo>
                      <a:pt x="6618" y="1"/>
                    </a:moveTo>
                    <a:lnTo>
                      <a:pt x="0" y="2089"/>
                    </a:lnTo>
                    <a:cubicBezTo>
                      <a:pt x="760" y="4286"/>
                      <a:pt x="2197" y="6158"/>
                      <a:pt x="4123" y="7460"/>
                    </a:cubicBezTo>
                    <a:cubicBezTo>
                      <a:pt x="5235" y="8111"/>
                      <a:pt x="6401" y="8653"/>
                      <a:pt x="7622" y="9060"/>
                    </a:cubicBezTo>
                    <a:cubicBezTo>
                      <a:pt x="8354" y="9385"/>
                      <a:pt x="9087" y="9575"/>
                      <a:pt x="9873" y="9657"/>
                    </a:cubicBezTo>
                    <a:cubicBezTo>
                      <a:pt x="10199" y="9657"/>
                      <a:pt x="10551" y="9630"/>
                      <a:pt x="10877" y="9521"/>
                    </a:cubicBezTo>
                    <a:cubicBezTo>
                      <a:pt x="11474" y="9331"/>
                      <a:pt x="11609" y="8545"/>
                      <a:pt x="11121" y="8165"/>
                    </a:cubicBezTo>
                    <a:cubicBezTo>
                      <a:pt x="9982" y="7270"/>
                      <a:pt x="8978" y="6212"/>
                      <a:pt x="8110" y="5046"/>
                    </a:cubicBezTo>
                    <a:cubicBezTo>
                      <a:pt x="7080" y="3581"/>
                      <a:pt x="6429" y="1764"/>
                      <a:pt x="6618" y="1"/>
                    </a:cubicBezTo>
                    <a:close/>
                  </a:path>
                </a:pathLst>
              </a:custGeom>
              <a:solidFill>
                <a:srgbClr val="E1A25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1" name="Google Shape;2051;p53"/>
              <p:cNvSpPr/>
              <p:nvPr/>
            </p:nvSpPr>
            <p:spPr>
              <a:xfrm>
                <a:off x="5957233" y="3705339"/>
                <a:ext cx="153124" cy="245842"/>
              </a:xfrm>
              <a:custGeom>
                <a:avLst/>
                <a:gdLst/>
                <a:ahLst/>
                <a:cxnLst/>
                <a:rect l="l" t="t" r="r" b="b"/>
                <a:pathLst>
                  <a:path w="4687" h="7525" extrusionOk="0">
                    <a:moveTo>
                      <a:pt x="455" y="0"/>
                    </a:moveTo>
                    <a:cubicBezTo>
                      <a:pt x="409" y="0"/>
                      <a:pt x="364" y="27"/>
                      <a:pt x="354" y="91"/>
                    </a:cubicBezTo>
                    <a:cubicBezTo>
                      <a:pt x="109" y="1393"/>
                      <a:pt x="191" y="2749"/>
                      <a:pt x="625" y="3997"/>
                    </a:cubicBezTo>
                    <a:cubicBezTo>
                      <a:pt x="1005" y="5136"/>
                      <a:pt x="1737" y="6112"/>
                      <a:pt x="2713" y="6790"/>
                    </a:cubicBezTo>
                    <a:cubicBezTo>
                      <a:pt x="3229" y="7170"/>
                      <a:pt x="3853" y="7414"/>
                      <a:pt x="4476" y="7523"/>
                    </a:cubicBezTo>
                    <a:cubicBezTo>
                      <a:pt x="4485" y="7524"/>
                      <a:pt x="4493" y="7525"/>
                      <a:pt x="4501" y="7525"/>
                    </a:cubicBezTo>
                    <a:cubicBezTo>
                      <a:pt x="4644" y="7525"/>
                      <a:pt x="4686" y="7304"/>
                      <a:pt x="4558" y="7278"/>
                    </a:cubicBezTo>
                    <a:cubicBezTo>
                      <a:pt x="1357" y="6763"/>
                      <a:pt x="1" y="3020"/>
                      <a:pt x="571" y="145"/>
                    </a:cubicBezTo>
                    <a:cubicBezTo>
                      <a:pt x="603" y="63"/>
                      <a:pt x="527" y="0"/>
                      <a:pt x="455" y="0"/>
                    </a:cubicBezTo>
                    <a:close/>
                  </a:path>
                </a:pathLst>
              </a:custGeom>
              <a:solidFill>
                <a:srgbClr val="CC8B4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2" name="Google Shape;2052;p53"/>
              <p:cNvSpPr/>
              <p:nvPr/>
            </p:nvSpPr>
            <p:spPr>
              <a:xfrm>
                <a:off x="5790124" y="3921551"/>
                <a:ext cx="384265" cy="255675"/>
              </a:xfrm>
              <a:custGeom>
                <a:avLst/>
                <a:gdLst/>
                <a:ahLst/>
                <a:cxnLst/>
                <a:rect l="l" t="t" r="r" b="b"/>
                <a:pathLst>
                  <a:path w="11762" h="7826" extrusionOk="0">
                    <a:moveTo>
                      <a:pt x="146" y="1"/>
                    </a:moveTo>
                    <a:cubicBezTo>
                      <a:pt x="74" y="1"/>
                      <a:pt x="0" y="63"/>
                      <a:pt x="17" y="145"/>
                    </a:cubicBezTo>
                    <a:lnTo>
                      <a:pt x="44" y="172"/>
                    </a:lnTo>
                    <a:cubicBezTo>
                      <a:pt x="586" y="1773"/>
                      <a:pt x="1508" y="3210"/>
                      <a:pt x="2702" y="4404"/>
                    </a:cubicBezTo>
                    <a:cubicBezTo>
                      <a:pt x="3299" y="5000"/>
                      <a:pt x="4004" y="5516"/>
                      <a:pt x="4763" y="5950"/>
                    </a:cubicBezTo>
                    <a:cubicBezTo>
                      <a:pt x="5604" y="6384"/>
                      <a:pt x="6472" y="6790"/>
                      <a:pt x="7394" y="7116"/>
                    </a:cubicBezTo>
                    <a:cubicBezTo>
                      <a:pt x="8287" y="7431"/>
                      <a:pt x="9205" y="7822"/>
                      <a:pt x="10149" y="7822"/>
                    </a:cubicBezTo>
                    <a:cubicBezTo>
                      <a:pt x="10180" y="7822"/>
                      <a:pt x="10211" y="7822"/>
                      <a:pt x="10242" y="7821"/>
                    </a:cubicBezTo>
                    <a:cubicBezTo>
                      <a:pt x="10286" y="7824"/>
                      <a:pt x="10330" y="7825"/>
                      <a:pt x="10373" y="7825"/>
                    </a:cubicBezTo>
                    <a:cubicBezTo>
                      <a:pt x="10758" y="7825"/>
                      <a:pt x="11119" y="7718"/>
                      <a:pt x="11436" y="7523"/>
                    </a:cubicBezTo>
                    <a:cubicBezTo>
                      <a:pt x="11653" y="7333"/>
                      <a:pt x="11761" y="7035"/>
                      <a:pt x="11734" y="6763"/>
                    </a:cubicBezTo>
                    <a:cubicBezTo>
                      <a:pt x="11707" y="6465"/>
                      <a:pt x="11544" y="6194"/>
                      <a:pt x="11327" y="6031"/>
                    </a:cubicBezTo>
                    <a:cubicBezTo>
                      <a:pt x="11083" y="5787"/>
                      <a:pt x="10839" y="5543"/>
                      <a:pt x="10595" y="5299"/>
                    </a:cubicBezTo>
                    <a:cubicBezTo>
                      <a:pt x="10052" y="4756"/>
                      <a:pt x="9537" y="4187"/>
                      <a:pt x="9022" y="3644"/>
                    </a:cubicBezTo>
                    <a:cubicBezTo>
                      <a:pt x="7991" y="2559"/>
                      <a:pt x="7042" y="1393"/>
                      <a:pt x="6147" y="199"/>
                    </a:cubicBezTo>
                    <a:cubicBezTo>
                      <a:pt x="6123" y="168"/>
                      <a:pt x="6089" y="155"/>
                      <a:pt x="6054" y="155"/>
                    </a:cubicBezTo>
                    <a:cubicBezTo>
                      <a:pt x="5968" y="155"/>
                      <a:pt x="5879" y="238"/>
                      <a:pt x="5957" y="335"/>
                    </a:cubicBezTo>
                    <a:cubicBezTo>
                      <a:pt x="6635" y="1257"/>
                      <a:pt x="7394" y="2179"/>
                      <a:pt x="8181" y="3047"/>
                    </a:cubicBezTo>
                    <a:cubicBezTo>
                      <a:pt x="9103" y="4078"/>
                      <a:pt x="10052" y="5136"/>
                      <a:pt x="11056" y="6085"/>
                    </a:cubicBezTo>
                    <a:cubicBezTo>
                      <a:pt x="11273" y="6302"/>
                      <a:pt x="11544" y="6519"/>
                      <a:pt x="11517" y="6872"/>
                    </a:cubicBezTo>
                    <a:cubicBezTo>
                      <a:pt x="11490" y="7197"/>
                      <a:pt x="11165" y="7414"/>
                      <a:pt x="10812" y="7496"/>
                    </a:cubicBezTo>
                    <a:cubicBezTo>
                      <a:pt x="10593" y="7544"/>
                      <a:pt x="10375" y="7566"/>
                      <a:pt x="10157" y="7566"/>
                    </a:cubicBezTo>
                    <a:cubicBezTo>
                      <a:pt x="9403" y="7566"/>
                      <a:pt x="8659" y="7308"/>
                      <a:pt x="7964" y="7035"/>
                    </a:cubicBezTo>
                    <a:cubicBezTo>
                      <a:pt x="6282" y="6411"/>
                      <a:pt x="4601" y="5760"/>
                      <a:pt x="3217" y="4566"/>
                    </a:cubicBezTo>
                    <a:cubicBezTo>
                      <a:pt x="1888" y="3346"/>
                      <a:pt x="857" y="1800"/>
                      <a:pt x="261" y="91"/>
                    </a:cubicBezTo>
                    <a:cubicBezTo>
                      <a:pt x="239" y="27"/>
                      <a:pt x="193" y="1"/>
                      <a:pt x="146" y="1"/>
                    </a:cubicBezTo>
                    <a:close/>
                  </a:path>
                </a:pathLst>
              </a:custGeom>
              <a:solidFill>
                <a:srgbClr val="CC8B4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3" name="Google Shape;2053;p53"/>
              <p:cNvSpPr/>
              <p:nvPr/>
            </p:nvSpPr>
            <p:spPr>
              <a:xfrm>
                <a:off x="5080851" y="3666625"/>
                <a:ext cx="302197" cy="505568"/>
              </a:xfrm>
              <a:custGeom>
                <a:avLst/>
                <a:gdLst/>
                <a:ahLst/>
                <a:cxnLst/>
                <a:rect l="l" t="t" r="r" b="b"/>
                <a:pathLst>
                  <a:path w="9250" h="15475" extrusionOk="0">
                    <a:moveTo>
                      <a:pt x="3147" y="1"/>
                    </a:moveTo>
                    <a:cubicBezTo>
                      <a:pt x="1140" y="1520"/>
                      <a:pt x="82" y="5968"/>
                      <a:pt x="0" y="8409"/>
                    </a:cubicBezTo>
                    <a:cubicBezTo>
                      <a:pt x="0" y="10552"/>
                      <a:pt x="326" y="12668"/>
                      <a:pt x="1004" y="14702"/>
                    </a:cubicBezTo>
                    <a:cubicBezTo>
                      <a:pt x="1178" y="15189"/>
                      <a:pt x="1630" y="15475"/>
                      <a:pt x="2097" y="15475"/>
                    </a:cubicBezTo>
                    <a:cubicBezTo>
                      <a:pt x="2358" y="15475"/>
                      <a:pt x="2624" y="15385"/>
                      <a:pt x="2848" y="15190"/>
                    </a:cubicBezTo>
                    <a:cubicBezTo>
                      <a:pt x="3961" y="14187"/>
                      <a:pt x="5235" y="13292"/>
                      <a:pt x="6320" y="12234"/>
                    </a:cubicBezTo>
                    <a:cubicBezTo>
                      <a:pt x="7758" y="10796"/>
                      <a:pt x="9250" y="8816"/>
                      <a:pt x="8707" y="6836"/>
                    </a:cubicBezTo>
                    <a:lnTo>
                      <a:pt x="3147" y="1"/>
                    </a:lnTo>
                    <a:close/>
                  </a:path>
                </a:pathLst>
              </a:custGeom>
              <a:solidFill>
                <a:srgbClr val="E1A25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4" name="Google Shape;2054;p53"/>
              <p:cNvSpPr/>
              <p:nvPr/>
            </p:nvSpPr>
            <p:spPr>
              <a:xfrm>
                <a:off x="5077290" y="3640292"/>
                <a:ext cx="312848" cy="536899"/>
              </a:xfrm>
              <a:custGeom>
                <a:avLst/>
                <a:gdLst/>
                <a:ahLst/>
                <a:cxnLst/>
                <a:rect l="l" t="t" r="r" b="b"/>
                <a:pathLst>
                  <a:path w="9576" h="16434" extrusionOk="0">
                    <a:moveTo>
                      <a:pt x="3477" y="0"/>
                    </a:moveTo>
                    <a:cubicBezTo>
                      <a:pt x="3448" y="0"/>
                      <a:pt x="3418" y="14"/>
                      <a:pt x="3391" y="47"/>
                    </a:cubicBezTo>
                    <a:cubicBezTo>
                      <a:pt x="2252" y="1431"/>
                      <a:pt x="1520" y="3167"/>
                      <a:pt x="923" y="4875"/>
                    </a:cubicBezTo>
                    <a:cubicBezTo>
                      <a:pt x="299" y="6476"/>
                      <a:pt x="1" y="8212"/>
                      <a:pt x="1" y="9948"/>
                    </a:cubicBezTo>
                    <a:cubicBezTo>
                      <a:pt x="28" y="11005"/>
                      <a:pt x="164" y="12063"/>
                      <a:pt x="354" y="13094"/>
                    </a:cubicBezTo>
                    <a:cubicBezTo>
                      <a:pt x="462" y="13609"/>
                      <a:pt x="571" y="14125"/>
                      <a:pt x="706" y="14640"/>
                    </a:cubicBezTo>
                    <a:cubicBezTo>
                      <a:pt x="788" y="15074"/>
                      <a:pt x="950" y="15535"/>
                      <a:pt x="1194" y="15915"/>
                    </a:cubicBezTo>
                    <a:cubicBezTo>
                      <a:pt x="1411" y="16213"/>
                      <a:pt x="1737" y="16403"/>
                      <a:pt x="2089" y="16430"/>
                    </a:cubicBezTo>
                    <a:cubicBezTo>
                      <a:pt x="2119" y="16432"/>
                      <a:pt x="2148" y="16433"/>
                      <a:pt x="2177" y="16433"/>
                    </a:cubicBezTo>
                    <a:cubicBezTo>
                      <a:pt x="2551" y="16433"/>
                      <a:pt x="2896" y="16273"/>
                      <a:pt x="3147" y="15996"/>
                    </a:cubicBezTo>
                    <a:cubicBezTo>
                      <a:pt x="4042" y="15210"/>
                      <a:pt x="4992" y="14532"/>
                      <a:pt x="5887" y="13745"/>
                    </a:cubicBezTo>
                    <a:cubicBezTo>
                      <a:pt x="7541" y="12280"/>
                      <a:pt x="9576" y="10056"/>
                      <a:pt x="8925" y="7642"/>
                    </a:cubicBezTo>
                    <a:cubicBezTo>
                      <a:pt x="8913" y="7574"/>
                      <a:pt x="8864" y="7544"/>
                      <a:pt x="8814" y="7544"/>
                    </a:cubicBezTo>
                    <a:cubicBezTo>
                      <a:pt x="8745" y="7544"/>
                      <a:pt x="8676" y="7602"/>
                      <a:pt x="8708" y="7696"/>
                    </a:cubicBezTo>
                    <a:cubicBezTo>
                      <a:pt x="9250" y="9758"/>
                      <a:pt x="7596" y="11738"/>
                      <a:pt x="6212" y="13067"/>
                    </a:cubicBezTo>
                    <a:cubicBezTo>
                      <a:pt x="5426" y="13826"/>
                      <a:pt x="4585" y="14477"/>
                      <a:pt x="3744" y="15155"/>
                    </a:cubicBezTo>
                    <a:cubicBezTo>
                      <a:pt x="3527" y="15345"/>
                      <a:pt x="3310" y="15535"/>
                      <a:pt x="3093" y="15698"/>
                    </a:cubicBezTo>
                    <a:cubicBezTo>
                      <a:pt x="2930" y="15888"/>
                      <a:pt x="2713" y="16023"/>
                      <a:pt x="2496" y="16132"/>
                    </a:cubicBezTo>
                    <a:cubicBezTo>
                      <a:pt x="2405" y="16160"/>
                      <a:pt x="2311" y="16173"/>
                      <a:pt x="2215" y="16173"/>
                    </a:cubicBezTo>
                    <a:cubicBezTo>
                      <a:pt x="1943" y="16173"/>
                      <a:pt x="1667" y="16062"/>
                      <a:pt x="1466" y="15861"/>
                    </a:cubicBezTo>
                    <a:cubicBezTo>
                      <a:pt x="1167" y="15562"/>
                      <a:pt x="1086" y="15047"/>
                      <a:pt x="977" y="14640"/>
                    </a:cubicBezTo>
                    <a:cubicBezTo>
                      <a:pt x="842" y="14152"/>
                      <a:pt x="706" y="13664"/>
                      <a:pt x="625" y="13175"/>
                    </a:cubicBezTo>
                    <a:cubicBezTo>
                      <a:pt x="435" y="12172"/>
                      <a:pt x="299" y="11168"/>
                      <a:pt x="245" y="10165"/>
                    </a:cubicBezTo>
                    <a:cubicBezTo>
                      <a:pt x="218" y="8537"/>
                      <a:pt x="462" y="6910"/>
                      <a:pt x="1005" y="5391"/>
                    </a:cubicBezTo>
                    <a:cubicBezTo>
                      <a:pt x="1574" y="3573"/>
                      <a:pt x="2361" y="1702"/>
                      <a:pt x="3581" y="210"/>
                    </a:cubicBezTo>
                    <a:cubicBezTo>
                      <a:pt x="3643" y="128"/>
                      <a:pt x="3565" y="0"/>
                      <a:pt x="3477" y="0"/>
                    </a:cubicBezTo>
                    <a:close/>
                  </a:path>
                </a:pathLst>
              </a:custGeom>
              <a:solidFill>
                <a:srgbClr val="CC8B4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5" name="Google Shape;2055;p53"/>
              <p:cNvSpPr/>
              <p:nvPr/>
            </p:nvSpPr>
            <p:spPr>
              <a:xfrm>
                <a:off x="6223104" y="3606185"/>
                <a:ext cx="48744" cy="58087"/>
              </a:xfrm>
              <a:custGeom>
                <a:avLst/>
                <a:gdLst/>
                <a:ahLst/>
                <a:cxnLst/>
                <a:rect l="l" t="t" r="r" b="b"/>
                <a:pathLst>
                  <a:path w="1492" h="1778" extrusionOk="0">
                    <a:moveTo>
                      <a:pt x="327" y="1"/>
                    </a:moveTo>
                    <a:cubicBezTo>
                      <a:pt x="286" y="1"/>
                      <a:pt x="248" y="11"/>
                      <a:pt x="217" y="34"/>
                    </a:cubicBezTo>
                    <a:cubicBezTo>
                      <a:pt x="0" y="169"/>
                      <a:pt x="81" y="657"/>
                      <a:pt x="380" y="1119"/>
                    </a:cubicBezTo>
                    <a:cubicBezTo>
                      <a:pt x="649" y="1522"/>
                      <a:pt x="973" y="1777"/>
                      <a:pt x="1185" y="1777"/>
                    </a:cubicBezTo>
                    <a:cubicBezTo>
                      <a:pt x="1230" y="1777"/>
                      <a:pt x="1269" y="1766"/>
                      <a:pt x="1302" y="1742"/>
                    </a:cubicBezTo>
                    <a:cubicBezTo>
                      <a:pt x="1492" y="1634"/>
                      <a:pt x="1438" y="1146"/>
                      <a:pt x="1112" y="657"/>
                    </a:cubicBezTo>
                    <a:cubicBezTo>
                      <a:pt x="863" y="272"/>
                      <a:pt x="538" y="1"/>
                      <a:pt x="327" y="1"/>
                    </a:cubicBezTo>
                    <a:close/>
                  </a:path>
                </a:pathLst>
              </a:custGeom>
              <a:solidFill>
                <a:srgbClr val="302D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056" name="Google Shape;2056;p53"/>
            <p:cNvSpPr/>
            <p:nvPr/>
          </p:nvSpPr>
          <p:spPr>
            <a:xfrm>
              <a:off x="6200385" y="3691214"/>
              <a:ext cx="44529" cy="39171"/>
            </a:xfrm>
            <a:custGeom>
              <a:avLst/>
              <a:gdLst/>
              <a:ahLst/>
              <a:cxnLst/>
              <a:rect l="l" t="t" r="r" b="b"/>
              <a:pathLst>
                <a:path w="1363" h="1199" extrusionOk="0">
                  <a:moveTo>
                    <a:pt x="126" y="0"/>
                  </a:moveTo>
                  <a:cubicBezTo>
                    <a:pt x="95" y="0"/>
                    <a:pt x="68" y="14"/>
                    <a:pt x="55" y="41"/>
                  </a:cubicBezTo>
                  <a:cubicBezTo>
                    <a:pt x="0" y="68"/>
                    <a:pt x="0" y="149"/>
                    <a:pt x="55" y="204"/>
                  </a:cubicBezTo>
                  <a:cubicBezTo>
                    <a:pt x="353" y="583"/>
                    <a:pt x="733" y="909"/>
                    <a:pt x="1140" y="1180"/>
                  </a:cubicBezTo>
                  <a:cubicBezTo>
                    <a:pt x="1160" y="1193"/>
                    <a:pt x="1181" y="1198"/>
                    <a:pt x="1199" y="1198"/>
                  </a:cubicBezTo>
                  <a:cubicBezTo>
                    <a:pt x="1303" y="1198"/>
                    <a:pt x="1363" y="1032"/>
                    <a:pt x="1248" y="963"/>
                  </a:cubicBezTo>
                  <a:cubicBezTo>
                    <a:pt x="868" y="719"/>
                    <a:pt x="516" y="394"/>
                    <a:pt x="217" y="41"/>
                  </a:cubicBezTo>
                  <a:cubicBezTo>
                    <a:pt x="190" y="14"/>
                    <a:pt x="156" y="0"/>
                    <a:pt x="126" y="0"/>
                  </a:cubicBezTo>
                  <a:close/>
                </a:path>
              </a:pathLst>
            </a:custGeom>
            <a:solidFill>
              <a:srgbClr val="302D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titis Externa in Animals by Slidesgo">
  <a:themeElements>
    <a:clrScheme name="Simple Light">
      <a:dk1>
        <a:srgbClr val="271F1C"/>
      </a:dk1>
      <a:lt1>
        <a:srgbClr val="FFFFFF"/>
      </a:lt1>
      <a:dk2>
        <a:srgbClr val="3F153D"/>
      </a:dk2>
      <a:lt2>
        <a:srgbClr val="AF1743"/>
      </a:lt2>
      <a:accent1>
        <a:srgbClr val="DA1745"/>
      </a:accent1>
      <a:accent2>
        <a:srgbClr val="F9CB9C"/>
      </a:accent2>
      <a:accent3>
        <a:srgbClr val="EA8857"/>
      </a:accent3>
      <a:accent4>
        <a:srgbClr val="FFB636"/>
      </a:accent4>
      <a:accent5>
        <a:srgbClr val="AAAAC2"/>
      </a:accent5>
      <a:accent6>
        <a:srgbClr val="FFE8ED"/>
      </a:accent6>
      <a:hlink>
        <a:srgbClr val="3F153D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117</Words>
  <Application>Microsoft Office PowerPoint</Application>
  <PresentationFormat>Екран (16:9)</PresentationFormat>
  <Paragraphs>32</Paragraphs>
  <Slides>16</Slides>
  <Notes>16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16</vt:i4>
      </vt:variant>
    </vt:vector>
  </HeadingPairs>
  <TitlesOfParts>
    <vt:vector size="21" baseType="lpstr">
      <vt:lpstr>Bebas Neue</vt:lpstr>
      <vt:lpstr>Fira Sans</vt:lpstr>
      <vt:lpstr>Arial</vt:lpstr>
      <vt:lpstr>Englebert</vt:lpstr>
      <vt:lpstr>Otitis Externa in Animals by Slidesgo</vt:lpstr>
      <vt:lpstr>«Тварини – наші друзі».</vt:lpstr>
      <vt:lpstr>Всім привіт!!!</vt:lpstr>
      <vt:lpstr>А який у вас настрій?</vt:lpstr>
      <vt:lpstr>Гра «Впізнай звіра»</vt:lpstr>
      <vt:lpstr>Їжак</vt:lpstr>
      <vt:lpstr>Борсук</vt:lpstr>
      <vt:lpstr>Презентація PowerPoint</vt:lpstr>
      <vt:lpstr>Запитання до вас:</vt:lpstr>
      <vt:lpstr>Гра «Хто зайвий»</vt:lpstr>
      <vt:lpstr>Хто зайвий?</vt:lpstr>
      <vt:lpstr>Заєць, адже це звір</vt:lpstr>
      <vt:lpstr>Хто зайвий?</vt:lpstr>
      <vt:lpstr>Комар, адже це комаха</vt:lpstr>
      <vt:lpstr>Хто зайвий?</vt:lpstr>
      <vt:lpstr>Зозуля адже це птах</vt:lpstr>
      <vt:lpstr>До нових Зустрічей!!!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«Тварини – наші друзі».</dc:title>
  <dc:creator>USER</dc:creator>
  <cp:lastModifiedBy>Born Max</cp:lastModifiedBy>
  <cp:revision>5</cp:revision>
  <dcterms:modified xsi:type="dcterms:W3CDTF">2024-10-04T14:33:35Z</dcterms:modified>
</cp:coreProperties>
</file>