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aste.ua/cooperation/2006/theses/gorokh.html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D60C1-97EF-0948-A6A8-23C06832F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Проект на тему</a:t>
            </a:r>
            <a:br>
              <a:rPr lang="ru-RU"/>
            </a:br>
            <a:r>
              <a:rPr lang="ru-RU"/>
              <a:t>«Переробка побутових відходів в Україні й у розвинених країнах світу»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133B1B-F698-F04C-93CD-630579A4AE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Підготувала</a:t>
            </a:r>
          </a:p>
          <a:p>
            <a:r>
              <a:rPr lang="ru-RU"/>
              <a:t>Учениця 6(10)класу</a:t>
            </a:r>
          </a:p>
          <a:p>
            <a:r>
              <a:rPr lang="ru-RU"/>
              <a:t>Папуша Анастасія</a:t>
            </a:r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2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33C67-C501-3048-BC0C-617D9AF9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233" y="1465659"/>
            <a:ext cx="9554766" cy="1201340"/>
          </a:xfrm>
        </p:spPr>
        <p:txBody>
          <a:bodyPr/>
          <a:lstStyle/>
          <a:p>
            <a:r>
              <a:rPr lang="ru-RU" b="0" i="0">
                <a:solidFill>
                  <a:srgbClr val="FF0000"/>
                </a:solidFill>
                <a:effectLst/>
                <a:latin typeface="Roboto"/>
              </a:rPr>
              <a:t>Переробка побутових відходів</a:t>
            </a:r>
            <a:br>
              <a:rPr lang="ru-RU" b="0" i="0">
                <a:solidFill>
                  <a:srgbClr val="607D9D"/>
                </a:solidFill>
                <a:effectLst/>
                <a:latin typeface="Roboto"/>
              </a:rPr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45CE36-6B5D-E04B-BCE6-8D6C0C65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666999"/>
            <a:ext cx="9905998" cy="3124201"/>
          </a:xfrm>
        </p:spPr>
        <p:txBody>
          <a:bodyPr>
            <a:normAutofit fontScale="77500" lnSpcReduction="20000"/>
          </a:bodyPr>
          <a:lstStyle/>
          <a:p>
            <a:r>
              <a:rPr lang="ru-RU" b="0" i="0">
                <a:solidFill>
                  <a:schemeClr val="tx1"/>
                </a:solidFill>
                <a:effectLst/>
                <a:latin typeface="Helvetica Neue"/>
              </a:rPr>
              <a:t>Актуальні питання вторинного використання, переробки та знешкодження твердих побутових відходів (ТПВ) потребують вкладення значних коштів, а традиційний метод складування сміття на звалищах стає малоефективним і небезпечним для навколишнього середовища.</a:t>
            </a:r>
          </a:p>
          <a:p>
            <a:r>
              <a:rPr lang="ru-RU" b="0" i="0">
                <a:solidFill>
                  <a:schemeClr val="tx1"/>
                </a:solidFill>
                <a:effectLst/>
                <a:latin typeface="Helvetica Neue"/>
              </a:rPr>
              <a:t>Переповнені звалища й полігони виводять з використання величезні площі, отруюють водойми та повітря, є розсадниками гризунів, інкубаторами хвороботворних організмів. Вимоги до полігонів ТПВ постійно зростають, що підвищує вартість захоронення відходів.</a:t>
            </a:r>
          </a:p>
          <a:p>
            <a:r>
              <a:rPr lang="ru-RU" b="0" i="0">
                <a:solidFill>
                  <a:schemeClr val="tx1"/>
                </a:solidFill>
                <a:effectLst/>
                <a:latin typeface="Helvetica Neue"/>
              </a:rPr>
              <a:t>Комплексна переробка ТПВ, що включає сортування, термообробку, ферментацію та інші процеси, забезпечує максимальну екологічну та економічну ефективність</a:t>
            </a:r>
            <a:r>
              <a:rPr lang="ru-RU" b="0" i="0" u="none" strike="noStrike">
                <a:solidFill>
                  <a:schemeClr val="tx1"/>
                </a:solidFill>
                <a:effectLst/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(1)</a:t>
            </a:r>
            <a:r>
              <a:rPr lang="ru-RU" b="0" i="0">
                <a:solidFill>
                  <a:schemeClr val="tx1"/>
                </a:solidFill>
                <a:effectLst/>
                <a:latin typeface="Helvetica Neue"/>
              </a:rPr>
              <a:t>.</a:t>
            </a:r>
          </a:p>
          <a:p>
            <a:r>
              <a:rPr lang="ru-RU" b="0" i="0">
                <a:solidFill>
                  <a:schemeClr val="tx1"/>
                </a:solidFill>
                <a:effectLst/>
                <a:latin typeface="Helvetica Neue"/>
              </a:rPr>
              <a:t>Найбільш розповсюдженими видами промислової переробки ТПВ є спалювання, ферментація, сортування та їх різні комбінації.</a:t>
            </a:r>
          </a:p>
          <a:p>
            <a:r>
              <a:rPr lang="ru-RU" b="0" i="0">
                <a:solidFill>
                  <a:schemeClr val="tx1"/>
                </a:solidFill>
                <a:effectLst/>
                <a:latin typeface="Helvetica Neue"/>
              </a:rPr>
              <a:t>У ЄС використовують 40% побутових відходів (2010 р.).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1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A43ED-2E6A-F541-9162-1D01110E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0"/>
            <a:ext cx="9699227" cy="1066800"/>
          </a:xfrm>
        </p:spPr>
        <p:txBody>
          <a:bodyPr/>
          <a:lstStyle/>
          <a:p>
            <a:r>
              <a:rPr lang="ru-RU" b="1" i="1">
                <a:solidFill>
                  <a:srgbClr val="FFFF00"/>
                </a:solidFill>
                <a:effectLst/>
                <a:latin typeface="Helvetica Neue"/>
              </a:rPr>
              <a:t>Спалювання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9F4D42-1D39-F84D-BF49-2681FDE6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68" y="1459707"/>
            <a:ext cx="5393532" cy="4786312"/>
          </a:xfrm>
        </p:spPr>
        <p:txBody>
          <a:bodyPr>
            <a:normAutofit lnSpcReduction="10000"/>
          </a:bodyPr>
          <a:lstStyle/>
          <a:p>
            <a:r>
              <a:rPr lang="ru-RU" b="0" i="0">
                <a:solidFill>
                  <a:schemeClr val="tx1"/>
                </a:solidFill>
                <a:effectLst/>
                <a:latin typeface="Helvetica Neue"/>
              </a:rPr>
              <a:t>При використанні технології спалювання ТПВ утворюються шлак й летюча зола, а також димові гази. Через підвищений вміст у шлаку важких металів його досить важко утилізувати. Попереднє сортування зменшує кількість шлаку та золи.</a:t>
            </a:r>
          </a:p>
          <a:p>
            <a:r>
              <a:rPr lang="ru-RU" b="0" i="0">
                <a:solidFill>
                  <a:schemeClr val="tx1"/>
                </a:solidFill>
                <a:effectLst/>
                <a:latin typeface="Helvetica Neue"/>
              </a:rPr>
              <a:t>З чотирьох сміттєспалювальних заводів (Київ, Харків, Севастополь та Дніпропетровськ) працюють лише Київський і Дніпропетровський, обладнання яких застаріле і не відповідає сучасним екологічним вимогам, внаслідок чого вони стають джерелом забруднення довкілля токсичними газами.</a:t>
            </a:r>
          </a:p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3A7F732-0E3D-3A48-80A2-DFEFADE1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1968103"/>
            <a:ext cx="5259229" cy="29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7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CAD5D-EC96-0F46-B6FB-B9D5E285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972" y="589359"/>
            <a:ext cx="8324056" cy="1393031"/>
          </a:xfrm>
        </p:spPr>
        <p:txBody>
          <a:bodyPr/>
          <a:lstStyle/>
          <a:p>
            <a:r>
              <a:rPr lang="ru-RU" b="1" i="1">
                <a:solidFill>
                  <a:srgbClr val="FFFF00"/>
                </a:solidFill>
                <a:effectLst/>
                <a:latin typeface="Helvetica Neue"/>
              </a:rPr>
              <a:t>Ферментація та сортування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6DB040-C5AB-C244-8F46-594449AB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41" y="1107281"/>
            <a:ext cx="6072187" cy="5125641"/>
          </a:xfrm>
        </p:spPr>
        <p:txBody>
          <a:bodyPr/>
          <a:lstStyle/>
          <a:p>
            <a:r>
              <a:rPr lang="ru-RU" b="0" i="0">
                <a:solidFill>
                  <a:schemeClr val="tx1"/>
                </a:solidFill>
                <a:effectLst/>
                <a:latin typeface="Helvetica Neue"/>
              </a:rPr>
              <a:t>Основним недоліком технології ферментації вихідних ТПВ без їх попереднього сортування та підготовки є велика кількість відходів, які підлягають складуванню на полігоні, а також доволі низька якість готового продукту. Він має поганий товарний вигляд, підвищений вміст важких металів. Підвищити ефективність технології можна за рахунок сортування ТПВ перед ферментацією.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194FBC6-2C9A-914B-A6AE-A142E34E8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5" y="2152451"/>
            <a:ext cx="4572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10E12-12A6-894A-BED9-E1331509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6" y="609600"/>
            <a:ext cx="10842228" cy="640556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FFFF00"/>
                </a:solidFill>
                <a:effectLst/>
                <a:latin typeface="Helvetica Neue"/>
              </a:rPr>
              <a:t>Проект "Чисте майбутнє - справа рук кожного"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5C25D-FB0B-3841-9749-02EAF7A23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6" y="1506139"/>
            <a:ext cx="6555977" cy="4566048"/>
          </a:xfrm>
        </p:spPr>
        <p:txBody>
          <a:bodyPr>
            <a:normAutofit/>
          </a:bodyPr>
          <a:lstStyle/>
          <a:p>
            <a:r>
              <a:rPr lang="ru-RU" sz="2800" b="1" i="0">
                <a:solidFill>
                  <a:schemeClr val="tx1"/>
                </a:solidFill>
                <a:effectLst/>
                <a:latin typeface="Helvetica Neue"/>
              </a:rPr>
              <a:t>Наразі в Україні діє єдина національна платформа збору, сортування та переробки побутових відходів, яка дає людям додатковий дохід, економить енергію та рятує екологію.</a:t>
            </a:r>
            <a:endParaRPr lang="ru-RU" sz="2800" b="1">
              <a:solidFill>
                <a:schemeClr val="tx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A989D8B-194A-F346-B2F4-A5FBC35A7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53" y="1250156"/>
            <a:ext cx="2732484" cy="273248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528F383-5BBE-1F4F-B582-1F60D9CD4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6" y="3021804"/>
            <a:ext cx="3226596" cy="32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9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D947E-063B-AD47-A1D1-B4903B6D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Висновок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1DE4C-0018-7249-8C44-75DE3B28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781300"/>
            <a:ext cx="9905998" cy="3124201"/>
          </a:xfrm>
        </p:spPr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Питання переробки відходів є дуже актуальним в наш час.У цьому проекті показано як ими способами можна переробляти побутові відходи.</a:t>
            </a:r>
          </a:p>
        </p:txBody>
      </p:sp>
    </p:spTree>
    <p:extLst>
      <p:ext uri="{BB962C8B-B14F-4D97-AF65-F5344CB8AC3E}">
        <p14:creationId xmlns:p14="http://schemas.microsoft.com/office/powerpoint/2010/main" val="945146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Сетка</vt:lpstr>
      <vt:lpstr>Проект на тему «Переробка побутових відходів в Україні й у розвинених країнах світу»</vt:lpstr>
      <vt:lpstr>Переробка побутових відходів </vt:lpstr>
      <vt:lpstr>Спалювання</vt:lpstr>
      <vt:lpstr>Ферментація та сортування</vt:lpstr>
      <vt:lpstr>Проект "Чисте майбутнє - справа рук кожного"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«Переробка побутових відходів в Україні й у розвинених країнах світу»</dc:title>
  <dc:creator>380975911786</dc:creator>
  <cp:lastModifiedBy>380975911786</cp:lastModifiedBy>
  <cp:revision>1</cp:revision>
  <dcterms:created xsi:type="dcterms:W3CDTF">2019-05-09T18:38:48Z</dcterms:created>
  <dcterms:modified xsi:type="dcterms:W3CDTF">2019-05-09T19:06:08Z</dcterms:modified>
</cp:coreProperties>
</file>