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200150" y="2386744"/>
            <a:ext cx="67437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FFFFFF">
                    <a:alpha val="70000"/>
                  </a:srgbClr>
                </a:solidFill>
              </a:rPr>
              <a:pPr/>
              <a:t>1/15/2024</a:t>
            </a:fld>
            <a:endParaRPr lang="en-US" dirty="0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5603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000000">
                    <a:alpha val="70000"/>
                  </a:srgbClr>
                </a:solidFill>
              </a:rPr>
              <a:pPr/>
              <a:t>1/15/2024</a:t>
            </a:fld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072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973956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3352" y="937260"/>
            <a:ext cx="4648867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000000">
                    <a:alpha val="70000"/>
                  </a:srgbClr>
                </a:solidFill>
              </a:rPr>
              <a:pPr/>
              <a:t>1/15/2024</a:t>
            </a:fld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423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000000">
                    <a:alpha val="70000"/>
                  </a:srgbClr>
                </a:solidFill>
              </a:rPr>
              <a:pPr/>
              <a:t>1/15/2024</a:t>
            </a:fld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450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200150" y="2386744"/>
            <a:ext cx="67437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FFFFFF">
                    <a:alpha val="70000"/>
                  </a:srgbClr>
                </a:solidFill>
              </a:rPr>
              <a:pPr/>
              <a:t>1/15/2024</a:t>
            </a:fld>
            <a:endParaRPr lang="en-US" dirty="0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709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6434" y="2638044"/>
            <a:ext cx="3203828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02685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000000">
                    <a:alpha val="70000"/>
                  </a:srgbClr>
                </a:solidFill>
              </a:rPr>
              <a:pPr/>
              <a:t>1/15/2024</a:t>
            </a:fld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279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7577" y="2313434"/>
            <a:ext cx="320268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7577" y="3143250"/>
            <a:ext cx="3202686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190113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0268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000000">
                    <a:alpha val="70000"/>
                  </a:srgbClr>
                </a:solidFill>
              </a:rPr>
              <a:pPr/>
              <a:t>1/15/2024</a:t>
            </a:fld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6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000000">
                    <a:alpha val="70000"/>
                  </a:srgbClr>
                </a:solidFill>
              </a:rPr>
              <a:pPr/>
              <a:t>1/15/2024</a:t>
            </a:fld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27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000000">
                    <a:alpha val="70000"/>
                  </a:srgbClr>
                </a:solidFill>
              </a:rPr>
              <a:pPr/>
              <a:t>1/15/2024</a:t>
            </a:fld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783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3504" y="2243829"/>
            <a:ext cx="3364992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76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srgbClr val="000000">
                    <a:alpha val="70000"/>
                  </a:srgbClr>
                </a:solidFill>
              </a:rPr>
              <a:pPr/>
              <a:t>1/15/2024</a:t>
            </a:fld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3504" y="6236208"/>
            <a:ext cx="3843598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459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6392" y="2243828"/>
            <a:ext cx="3371249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76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03504" y="6236208"/>
            <a:ext cx="3843598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300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73352" y="964692"/>
            <a:ext cx="5797296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352" y="2638045"/>
            <a:ext cx="5797296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6072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smtClean="0">
                <a:solidFill>
                  <a:srgbClr val="000000">
                    <a:alpha val="70000"/>
                  </a:srgbClr>
                </a:solidFill>
              </a:rPr>
              <a:pPr defTabSz="457200"/>
              <a:t>1/15/2024</a:t>
            </a:fld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0150" y="6236208"/>
            <a:ext cx="442589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srgbClr val="000000">
                  <a:alpha val="7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69192" y="6217920"/>
            <a:ext cx="27432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defTabSz="457200"/>
            <a:fld id="{D57F1E4F-1CFF-5643-939E-217C01CDF565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68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155" y="226755"/>
            <a:ext cx="7591926" cy="799940"/>
          </a:xfrm>
        </p:spPr>
        <p:txBody>
          <a:bodyPr>
            <a:noAutofit/>
          </a:bodyPr>
          <a:lstStyle/>
          <a:p>
            <a:r>
              <a:rPr lang="uk-UA" sz="3200" dirty="0"/>
              <a:t>актуальність і поширеність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052737"/>
            <a:ext cx="6156176" cy="563231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defTabSz="457200"/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ількість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післяпологових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становить 15%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457200"/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незрозумілими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нерозпізнаними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нелікованими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457200"/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ППД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збільшують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рецидивів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депресивного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розладу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психози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клінічним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біполярного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афективного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розладу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уніполярної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457200"/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ППД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алкоголізму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суїциди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148865"/>
            <a:ext cx="3156266" cy="536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8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67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Parcel</vt:lpstr>
      <vt:lpstr>актуальність і поширеність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актуальність і поширеність</dc:title>
  <dc:creator>user</dc:creator>
  <cp:lastModifiedBy>user</cp:lastModifiedBy>
  <cp:revision>1</cp:revision>
  <dcterms:created xsi:type="dcterms:W3CDTF">2024-01-15T13:22:06Z</dcterms:created>
  <dcterms:modified xsi:type="dcterms:W3CDTF">2024-01-15T13:24:54Z</dcterms:modified>
</cp:coreProperties>
</file>